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sap Bold" charset="1" panose="020F0804030202060203"/>
      <p:regular r:id="rId21"/>
    </p:embeddedFont>
    <p:embeddedFont>
      <p:font typeface="Asap" charset="1" panose="020F0504030202060203"/>
      <p:regular r:id="rId22"/>
    </p:embeddedFont>
    <p:embeddedFont>
      <p:font typeface="Asap Semi-Bold" charset="1" panose="020F0704030202060203"/>
      <p:regular r:id="rId23"/>
    </p:embeddedFont>
    <p:embeddedFont>
      <p:font typeface="Muli" charset="1" panose="00000500000000000000"/>
      <p:regular r:id="rId24"/>
    </p:embeddedFont>
    <p:embeddedFont>
      <p:font typeface="Noto Serif Display Bold" charset="1" panose="02020802080505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4.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wwywAHzU.mp4" Type="http://schemas.openxmlformats.org/officeDocument/2006/relationships/video"/><Relationship Id="rId4" Target="../media/VAGwwywAHzU.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gif" Type="http://schemas.openxmlformats.org/officeDocument/2006/relationships/image"/><Relationship Id="rId7"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33350"/>
              <a:ext cx="2953956" cy="3474861"/>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7844020" y="194478"/>
            <a:ext cx="11955295" cy="11955295"/>
          </a:xfrm>
          <a:custGeom>
            <a:avLst/>
            <a:gdLst/>
            <a:ahLst/>
            <a:cxnLst/>
            <a:rect r="r" b="b" t="t" l="l"/>
            <a:pathLst>
              <a:path h="11955295" w="11955295">
                <a:moveTo>
                  <a:pt x="0" y="0"/>
                </a:moveTo>
                <a:lnTo>
                  <a:pt x="11955295" y="0"/>
                </a:lnTo>
                <a:lnTo>
                  <a:pt x="11955295" y="11955295"/>
                </a:lnTo>
                <a:lnTo>
                  <a:pt x="0" y="11955295"/>
                </a:lnTo>
                <a:lnTo>
                  <a:pt x="0" y="0"/>
                </a:lnTo>
                <a:close/>
              </a:path>
            </a:pathLst>
          </a:custGeom>
          <a:blipFill>
            <a:blip r:embed="rId3"/>
            <a:stretch>
              <a:fillRect l="0" t="0" r="0" b="0"/>
            </a:stretch>
          </a:blipFill>
        </p:spPr>
      </p:sp>
      <p:sp>
        <p:nvSpPr>
          <p:cNvPr name="TextBox 19" id="19"/>
          <p:cNvSpPr txBox="true"/>
          <p:nvPr/>
        </p:nvSpPr>
        <p:spPr>
          <a:xfrm rot="0">
            <a:off x="1052559" y="4966906"/>
            <a:ext cx="8091441" cy="574040"/>
          </a:xfrm>
          <a:prstGeom prst="rect">
            <a:avLst/>
          </a:prstGeom>
        </p:spPr>
        <p:txBody>
          <a:bodyPr anchor="t" rtlCol="false" tIns="0" lIns="0" bIns="0" rIns="0">
            <a:spAutoFit/>
          </a:bodyPr>
          <a:lstStyle/>
          <a:p>
            <a:pPr algn="l" marL="0" indent="0" lvl="0">
              <a:lnSpc>
                <a:spcPts val="4224"/>
              </a:lnSpc>
            </a:pPr>
            <a:r>
              <a:rPr lang="en-US" b="true" sz="4224" spc="84">
                <a:solidFill>
                  <a:srgbClr val="F88219"/>
                </a:solidFill>
                <a:latin typeface="Asap Bold"/>
                <a:ea typeface="Asap Bold"/>
                <a:cs typeface="Asap Bold"/>
                <a:sym typeface="Asap Bold"/>
              </a:rPr>
              <a:t>Chào mừng bạn đến với ZOZI </a:t>
            </a:r>
          </a:p>
        </p:txBody>
      </p:sp>
      <p:sp>
        <p:nvSpPr>
          <p:cNvPr name="TextBox 20" id="20"/>
          <p:cNvSpPr txBox="true"/>
          <p:nvPr/>
        </p:nvSpPr>
        <p:spPr>
          <a:xfrm rot="0">
            <a:off x="1052559" y="1913327"/>
            <a:ext cx="8091441" cy="2162181"/>
          </a:xfrm>
          <a:prstGeom prst="rect">
            <a:avLst/>
          </a:prstGeom>
        </p:spPr>
        <p:txBody>
          <a:bodyPr anchor="t" rtlCol="false" tIns="0" lIns="0" bIns="0" rIns="0">
            <a:spAutoFit/>
          </a:bodyPr>
          <a:lstStyle/>
          <a:p>
            <a:pPr algn="l" marL="0" indent="0" lvl="0">
              <a:lnSpc>
                <a:spcPts val="8400"/>
              </a:lnSpc>
            </a:pPr>
            <a:r>
              <a:rPr lang="en-US" sz="7500" spc="150">
                <a:solidFill>
                  <a:srgbClr val="F6BD33"/>
                </a:solidFill>
                <a:latin typeface="Asap"/>
                <a:ea typeface="Asap"/>
                <a:cs typeface="Asap"/>
                <a:sym typeface="Asap"/>
              </a:rPr>
              <a:t>DI CHUYỂN CÙNG CHÚNG TÔI</a:t>
            </a:r>
          </a:p>
        </p:txBody>
      </p:sp>
      <p:sp>
        <p:nvSpPr>
          <p:cNvPr name="TextBox 21" id="21"/>
          <p:cNvSpPr txBox="true"/>
          <p:nvPr/>
        </p:nvSpPr>
        <p:spPr>
          <a:xfrm rot="0">
            <a:off x="1028700" y="6105450"/>
            <a:ext cx="7368261" cy="1091900"/>
          </a:xfrm>
          <a:prstGeom prst="rect">
            <a:avLst/>
          </a:prstGeom>
        </p:spPr>
        <p:txBody>
          <a:bodyPr anchor="t" rtlCol="false" tIns="0" lIns="0" bIns="0" rIns="0">
            <a:spAutoFit/>
          </a:bodyPr>
          <a:lstStyle/>
          <a:p>
            <a:pPr algn="l">
              <a:lnSpc>
                <a:spcPts val="4391"/>
              </a:lnSpc>
            </a:pPr>
            <a:r>
              <a:rPr lang="en-US" sz="3136" b="true">
                <a:solidFill>
                  <a:srgbClr val="FFFFFF"/>
                </a:solidFill>
                <a:latin typeface="Asap Semi-Bold"/>
                <a:ea typeface="Asap Semi-Bold"/>
                <a:cs typeface="Asap Semi-Bold"/>
                <a:sym typeface="Asap Semi-Bold"/>
              </a:rPr>
              <a:t>“Định hướng nhanh – Vững bước xa”</a:t>
            </a:r>
          </a:p>
          <a:p>
            <a:pPr algn="l">
              <a:lnSpc>
                <a:spcPts val="4391"/>
              </a:lnSpc>
            </a:pPr>
            <a:r>
              <a:rPr lang="en-US" sz="3136" b="true">
                <a:solidFill>
                  <a:srgbClr val="FFFFFF"/>
                </a:solidFill>
                <a:latin typeface="Asap Semi-Bold"/>
                <a:ea typeface="Asap Semi-Bold"/>
                <a:cs typeface="Asap Semi-Bold"/>
                <a:sym typeface="Asap Semi-Bold"/>
              </a:rPr>
              <a:t>“Xoẹt một cái, có xe liền!”</a:t>
            </a:r>
          </a:p>
        </p:txBody>
      </p:sp>
      <p:sp>
        <p:nvSpPr>
          <p:cNvPr name="TextBox 22" id="22"/>
          <p:cNvSpPr txBox="true"/>
          <p:nvPr/>
        </p:nvSpPr>
        <p:spPr>
          <a:xfrm rot="0">
            <a:off x="1052559" y="7699432"/>
            <a:ext cx="12769108" cy="2040889"/>
          </a:xfrm>
          <a:prstGeom prst="rect">
            <a:avLst/>
          </a:prstGeom>
        </p:spPr>
        <p:txBody>
          <a:bodyPr anchor="t" rtlCol="false" tIns="0" lIns="0" bIns="0" rIns="0">
            <a:spAutoFit/>
          </a:bodyPr>
          <a:lstStyle/>
          <a:p>
            <a:pPr algn="just">
              <a:lnSpc>
                <a:spcPts val="4060"/>
              </a:lnSpc>
            </a:pPr>
            <a:r>
              <a:rPr lang="en-US" b="true" sz="2900" spc="232">
                <a:solidFill>
                  <a:srgbClr val="FFFFFF"/>
                </a:solidFill>
                <a:latin typeface="Asap Bold"/>
                <a:ea typeface="Asap Bold"/>
                <a:cs typeface="Asap Bold"/>
                <a:sym typeface="Asap Bold"/>
              </a:rPr>
              <a:t>Lê Hoàng Nhuận        - 31241024710</a:t>
            </a:r>
          </a:p>
          <a:p>
            <a:pPr algn="just">
              <a:lnSpc>
                <a:spcPts val="4060"/>
              </a:lnSpc>
            </a:pPr>
            <a:r>
              <a:rPr lang="en-US" b="true" sz="2900" spc="232">
                <a:solidFill>
                  <a:srgbClr val="FFFFFF"/>
                </a:solidFill>
                <a:latin typeface="Asap Bold"/>
                <a:ea typeface="Asap Bold"/>
                <a:cs typeface="Asap Bold"/>
                <a:sym typeface="Asap Bold"/>
              </a:rPr>
              <a:t>Thái Thị Thùy Linh     - 31241023167</a:t>
            </a:r>
          </a:p>
          <a:p>
            <a:pPr algn="just">
              <a:lnSpc>
                <a:spcPts val="4060"/>
              </a:lnSpc>
            </a:pPr>
            <a:r>
              <a:rPr lang="en-US" b="true" sz="2900" spc="232">
                <a:solidFill>
                  <a:srgbClr val="FFFFFF"/>
                </a:solidFill>
                <a:latin typeface="Asap Bold"/>
                <a:ea typeface="Asap Bold"/>
                <a:cs typeface="Asap Bold"/>
                <a:sym typeface="Asap Bold"/>
              </a:rPr>
              <a:t>Đặng Phạm Tuấn Đạt - 31241021943</a:t>
            </a:r>
          </a:p>
          <a:p>
            <a:pPr algn="ctr">
              <a:lnSpc>
                <a:spcPts val="40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sp>
        <p:nvSpPr>
          <p:cNvPr name="Freeform 2" id="2"/>
          <p:cNvSpPr/>
          <p:nvPr/>
        </p:nvSpPr>
        <p:spPr>
          <a:xfrm flipH="false" flipV="false" rot="0">
            <a:off x="559927" y="1947877"/>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33689" y="-1276791"/>
            <a:ext cx="11215802" cy="12673779"/>
            <a:chOff x="0" y="0"/>
            <a:chExt cx="2953956" cy="3337950"/>
          </a:xfrm>
        </p:grpSpPr>
        <p:sp>
          <p:nvSpPr>
            <p:cNvPr name="Freeform 4" id="4"/>
            <p:cNvSpPr/>
            <p:nvPr/>
          </p:nvSpPr>
          <p:spPr>
            <a:xfrm flipH="false" flipV="false" rot="0">
              <a:off x="0" y="0"/>
              <a:ext cx="2953956" cy="3337950"/>
            </a:xfrm>
            <a:custGeom>
              <a:avLst/>
              <a:gdLst/>
              <a:ahLst/>
              <a:cxnLst/>
              <a:rect r="r" b="b" t="t" l="l"/>
              <a:pathLst>
                <a:path h="3337950" w="2953956">
                  <a:moveTo>
                    <a:pt x="0" y="0"/>
                  </a:moveTo>
                  <a:lnTo>
                    <a:pt x="2953956" y="0"/>
                  </a:lnTo>
                  <a:lnTo>
                    <a:pt x="2953956" y="3337950"/>
                  </a:lnTo>
                  <a:lnTo>
                    <a:pt x="0" y="3337950"/>
                  </a:lnTo>
                  <a:close/>
                </a:path>
              </a:pathLst>
            </a:custGeom>
            <a:solidFill>
              <a:srgbClr val="0B1541"/>
            </a:solidFill>
          </p:spPr>
        </p:sp>
        <p:sp>
          <p:nvSpPr>
            <p:cNvPr name="TextBox 5" id="5"/>
            <p:cNvSpPr txBox="true"/>
            <p:nvPr/>
          </p:nvSpPr>
          <p:spPr>
            <a:xfrm>
              <a:off x="0" y="-133350"/>
              <a:ext cx="2953956" cy="3471300"/>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2178479" y="9055837"/>
            <a:ext cx="11214859" cy="2224962"/>
            <a:chOff x="0" y="0"/>
            <a:chExt cx="14953146" cy="2966616"/>
          </a:xfrm>
        </p:grpSpPr>
        <p:grpSp>
          <p:nvGrpSpPr>
            <p:cNvPr name="Group 7" id="7"/>
            <p:cNvGrpSpPr/>
            <p:nvPr/>
          </p:nvGrpSpPr>
          <p:grpSpPr>
            <a:xfrm rot="0">
              <a:off x="0" y="0"/>
              <a:ext cx="14953146" cy="2966616"/>
              <a:chOff x="0" y="0"/>
              <a:chExt cx="2953708" cy="585998"/>
            </a:xfrm>
          </p:grpSpPr>
          <p:sp>
            <p:nvSpPr>
              <p:cNvPr name="Freeform 8" id="8"/>
              <p:cNvSpPr/>
              <p:nvPr/>
            </p:nvSpPr>
            <p:spPr>
              <a:xfrm flipH="false" flipV="false" rot="0">
                <a:off x="0" y="0"/>
                <a:ext cx="2953708" cy="585998"/>
              </a:xfrm>
              <a:custGeom>
                <a:avLst/>
                <a:gdLst/>
                <a:ahLst/>
                <a:cxnLst/>
                <a:rect r="r" b="b" t="t" l="l"/>
                <a:pathLst>
                  <a:path h="585998" w="2953708">
                    <a:moveTo>
                      <a:pt x="0" y="0"/>
                    </a:moveTo>
                    <a:lnTo>
                      <a:pt x="2953708" y="0"/>
                    </a:lnTo>
                    <a:lnTo>
                      <a:pt x="2953708" y="585998"/>
                    </a:lnTo>
                    <a:lnTo>
                      <a:pt x="0" y="585998"/>
                    </a:lnTo>
                    <a:close/>
                  </a:path>
                </a:pathLst>
              </a:custGeom>
              <a:solidFill>
                <a:srgbClr val="6D738D"/>
              </a:solidFill>
            </p:spPr>
          </p:sp>
          <p:sp>
            <p:nvSpPr>
              <p:cNvPr name="TextBox 9" id="9"/>
              <p:cNvSpPr txBox="true"/>
              <p:nvPr/>
            </p:nvSpPr>
            <p:spPr>
              <a:xfrm>
                <a:off x="0" y="-133350"/>
                <a:ext cx="2953708" cy="719348"/>
              </a:xfrm>
              <a:prstGeom prst="rect">
                <a:avLst/>
              </a:prstGeom>
            </p:spPr>
            <p:txBody>
              <a:bodyPr anchor="ctr" rtlCol="false" tIns="50800" lIns="50800" bIns="50800" rIns="50800"/>
              <a:lstStyle/>
              <a:p>
                <a:pPr algn="ctr">
                  <a:lnSpc>
                    <a:spcPts val="4420"/>
                  </a:lnSpc>
                </a:pPr>
              </a:p>
            </p:txBody>
          </p:sp>
        </p:grpSp>
        <p:grpSp>
          <p:nvGrpSpPr>
            <p:cNvPr name="Group 10" id="10"/>
            <p:cNvGrpSpPr/>
            <p:nvPr/>
          </p:nvGrpSpPr>
          <p:grpSpPr>
            <a:xfrm rot="0">
              <a:off x="7823247" y="937451"/>
              <a:ext cx="2708088" cy="102251"/>
              <a:chOff x="0" y="0"/>
              <a:chExt cx="532094" cy="20091"/>
            </a:xfrm>
          </p:grpSpPr>
          <p:sp>
            <p:nvSpPr>
              <p:cNvPr name="Freeform 11" id="11"/>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2" id="12"/>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3" id="13"/>
            <p:cNvGrpSpPr/>
            <p:nvPr/>
          </p:nvGrpSpPr>
          <p:grpSpPr>
            <a:xfrm rot="0">
              <a:off x="334626" y="937451"/>
              <a:ext cx="2708088" cy="102251"/>
              <a:chOff x="0" y="0"/>
              <a:chExt cx="532094" cy="20091"/>
            </a:xfrm>
          </p:grpSpPr>
          <p:sp>
            <p:nvSpPr>
              <p:cNvPr name="Freeform 14" id="14"/>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5" id="15"/>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11567558" y="937451"/>
              <a:ext cx="2708088" cy="102251"/>
              <a:chOff x="0" y="0"/>
              <a:chExt cx="532094" cy="20091"/>
            </a:xfrm>
          </p:grpSpPr>
          <p:sp>
            <p:nvSpPr>
              <p:cNvPr name="Freeform 17" id="17"/>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8" id="18"/>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4078936" y="937451"/>
              <a:ext cx="2708088" cy="102251"/>
              <a:chOff x="0" y="0"/>
              <a:chExt cx="532094" cy="20091"/>
            </a:xfrm>
          </p:grpSpPr>
          <p:sp>
            <p:nvSpPr>
              <p:cNvPr name="Freeform 20" id="20"/>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21" id="21"/>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sp>
        <p:nvSpPr>
          <p:cNvPr name="Freeform 22" id="22"/>
          <p:cNvSpPr/>
          <p:nvPr/>
        </p:nvSpPr>
        <p:spPr>
          <a:xfrm flipH="true" flipV="false" rot="78496">
            <a:off x="12719564" y="3838743"/>
            <a:ext cx="5500619" cy="6003404"/>
          </a:xfrm>
          <a:custGeom>
            <a:avLst/>
            <a:gdLst/>
            <a:ahLst/>
            <a:cxnLst/>
            <a:rect r="r" b="b" t="t" l="l"/>
            <a:pathLst>
              <a:path h="6003404" w="5500619">
                <a:moveTo>
                  <a:pt x="5500619" y="0"/>
                </a:moveTo>
                <a:lnTo>
                  <a:pt x="0" y="0"/>
                </a:lnTo>
                <a:lnTo>
                  <a:pt x="0" y="6003405"/>
                </a:lnTo>
                <a:lnTo>
                  <a:pt x="5500619" y="6003405"/>
                </a:lnTo>
                <a:lnTo>
                  <a:pt x="5500619" y="0"/>
                </a:lnTo>
                <a:close/>
              </a:path>
            </a:pathLst>
          </a:custGeom>
          <a:blipFill>
            <a:blip r:embed="rId4"/>
            <a:stretch>
              <a:fillRect l="0" t="0" r="0" b="0"/>
            </a:stretch>
          </a:blipFill>
        </p:spPr>
      </p:sp>
      <p:sp>
        <p:nvSpPr>
          <p:cNvPr name="Freeform 23" id="23"/>
          <p:cNvSpPr/>
          <p:nvPr/>
        </p:nvSpPr>
        <p:spPr>
          <a:xfrm flipH="false" flipV="false" rot="0">
            <a:off x="452035" y="2901020"/>
            <a:ext cx="11301259" cy="5749515"/>
          </a:xfrm>
          <a:custGeom>
            <a:avLst/>
            <a:gdLst/>
            <a:ahLst/>
            <a:cxnLst/>
            <a:rect r="r" b="b" t="t" l="l"/>
            <a:pathLst>
              <a:path h="5749515" w="11301259">
                <a:moveTo>
                  <a:pt x="0" y="0"/>
                </a:moveTo>
                <a:lnTo>
                  <a:pt x="11301259" y="0"/>
                </a:lnTo>
                <a:lnTo>
                  <a:pt x="11301259" y="5749515"/>
                </a:lnTo>
                <a:lnTo>
                  <a:pt x="0" y="5749515"/>
                </a:lnTo>
                <a:lnTo>
                  <a:pt x="0" y="0"/>
                </a:lnTo>
                <a:close/>
              </a:path>
            </a:pathLst>
          </a:custGeom>
          <a:blipFill>
            <a:blip r:embed="rId5"/>
            <a:stretch>
              <a:fillRect l="0" t="0" r="0" b="0"/>
            </a:stretch>
          </a:blipFill>
        </p:spPr>
      </p:sp>
      <p:sp>
        <p:nvSpPr>
          <p:cNvPr name="TextBox 24" id="24"/>
          <p:cNvSpPr txBox="true"/>
          <p:nvPr/>
        </p:nvSpPr>
        <p:spPr>
          <a:xfrm rot="0">
            <a:off x="452035" y="1731660"/>
            <a:ext cx="5449482" cy="508635"/>
          </a:xfrm>
          <a:prstGeom prst="rect">
            <a:avLst/>
          </a:prstGeom>
        </p:spPr>
        <p:txBody>
          <a:bodyPr anchor="t" rtlCol="false" tIns="0" lIns="0" bIns="0" rIns="0">
            <a:spAutoFit/>
          </a:bodyPr>
          <a:lstStyle/>
          <a:p>
            <a:pPr algn="l" marL="0" indent="0" lvl="0">
              <a:lnSpc>
                <a:spcPts val="3899"/>
              </a:lnSpc>
              <a:spcBef>
                <a:spcPct val="0"/>
              </a:spcBef>
            </a:pPr>
            <a:r>
              <a:rPr lang="en-US" b="true" sz="3899" spc="77">
                <a:solidFill>
                  <a:srgbClr val="A87CDF"/>
                </a:solidFill>
                <a:latin typeface="Asap Bold"/>
                <a:ea typeface="Asap Bold"/>
                <a:cs typeface="Asap Bold"/>
                <a:sym typeface="Asap Bold"/>
              </a:rPr>
              <a:t>LẤY TUYẾN ĐƯỜNG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678065" y="825462"/>
            <a:ext cx="11215802" cy="8469273"/>
            <a:chOff x="0" y="0"/>
            <a:chExt cx="2953956" cy="2230590"/>
          </a:xfrm>
        </p:grpSpPr>
        <p:sp>
          <p:nvSpPr>
            <p:cNvPr name="Freeform 3" id="3"/>
            <p:cNvSpPr/>
            <p:nvPr/>
          </p:nvSpPr>
          <p:spPr>
            <a:xfrm flipH="false" flipV="false" rot="0">
              <a:off x="0" y="0"/>
              <a:ext cx="2953956" cy="2230590"/>
            </a:xfrm>
            <a:custGeom>
              <a:avLst/>
              <a:gdLst/>
              <a:ahLst/>
              <a:cxnLst/>
              <a:rect r="r" b="b" t="t" l="l"/>
              <a:pathLst>
                <a:path h="2230590" w="2953956">
                  <a:moveTo>
                    <a:pt x="0" y="0"/>
                  </a:moveTo>
                  <a:lnTo>
                    <a:pt x="2953956" y="0"/>
                  </a:lnTo>
                  <a:lnTo>
                    <a:pt x="2953956" y="2230590"/>
                  </a:lnTo>
                  <a:lnTo>
                    <a:pt x="0" y="2230590"/>
                  </a:lnTo>
                  <a:close/>
                </a:path>
              </a:pathLst>
            </a:custGeom>
            <a:solidFill>
              <a:srgbClr val="0B1541"/>
            </a:solidFill>
          </p:spPr>
        </p:sp>
        <p:sp>
          <p:nvSpPr>
            <p:cNvPr name="TextBox 4" id="4"/>
            <p:cNvSpPr txBox="true"/>
            <p:nvPr/>
          </p:nvSpPr>
          <p:spPr>
            <a:xfrm>
              <a:off x="0" y="-133350"/>
              <a:ext cx="2953956" cy="2363940"/>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428732" y="1820549"/>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9927" y="4084860"/>
            <a:ext cx="6615793" cy="5830168"/>
          </a:xfrm>
          <a:custGeom>
            <a:avLst/>
            <a:gdLst/>
            <a:ahLst/>
            <a:cxnLst/>
            <a:rect r="r" b="b" t="t" l="l"/>
            <a:pathLst>
              <a:path h="5830168" w="6615793">
                <a:moveTo>
                  <a:pt x="0" y="0"/>
                </a:moveTo>
                <a:lnTo>
                  <a:pt x="6615793" y="0"/>
                </a:lnTo>
                <a:lnTo>
                  <a:pt x="6615793" y="5830168"/>
                </a:lnTo>
                <a:lnTo>
                  <a:pt x="0" y="5830168"/>
                </a:lnTo>
                <a:lnTo>
                  <a:pt x="0" y="0"/>
                </a:lnTo>
                <a:close/>
              </a:path>
            </a:pathLst>
          </a:custGeom>
          <a:blipFill>
            <a:blip r:embed="rId4"/>
            <a:stretch>
              <a:fillRect l="0" t="0" r="0" b="0"/>
            </a:stretch>
          </a:blipFill>
        </p:spPr>
      </p:sp>
      <p:sp>
        <p:nvSpPr>
          <p:cNvPr name="Freeform 7" id="7"/>
          <p:cNvSpPr/>
          <p:nvPr/>
        </p:nvSpPr>
        <p:spPr>
          <a:xfrm flipH="false" flipV="false" rot="0">
            <a:off x="8304341" y="2773691"/>
            <a:ext cx="9830599" cy="5513093"/>
          </a:xfrm>
          <a:custGeom>
            <a:avLst/>
            <a:gdLst/>
            <a:ahLst/>
            <a:cxnLst/>
            <a:rect r="r" b="b" t="t" l="l"/>
            <a:pathLst>
              <a:path h="5513093" w="9830599">
                <a:moveTo>
                  <a:pt x="0" y="0"/>
                </a:moveTo>
                <a:lnTo>
                  <a:pt x="9830598" y="0"/>
                </a:lnTo>
                <a:lnTo>
                  <a:pt x="9830598" y="5513094"/>
                </a:lnTo>
                <a:lnTo>
                  <a:pt x="0" y="5513094"/>
                </a:lnTo>
                <a:lnTo>
                  <a:pt x="0" y="0"/>
                </a:lnTo>
                <a:close/>
              </a:path>
            </a:pathLst>
          </a:custGeom>
          <a:blipFill>
            <a:blip r:embed="rId5"/>
            <a:stretch>
              <a:fillRect l="0" t="0" r="-13790" b="-1983"/>
            </a:stretch>
          </a:blipFill>
        </p:spPr>
      </p:sp>
      <p:sp>
        <p:nvSpPr>
          <p:cNvPr name="TextBox 8" id="8"/>
          <p:cNvSpPr txBox="true"/>
          <p:nvPr/>
        </p:nvSpPr>
        <p:spPr>
          <a:xfrm rot="0">
            <a:off x="1497473" y="2058043"/>
            <a:ext cx="6441673" cy="554355"/>
          </a:xfrm>
          <a:prstGeom prst="rect">
            <a:avLst/>
          </a:prstGeom>
        </p:spPr>
        <p:txBody>
          <a:bodyPr anchor="t" rtlCol="false" tIns="0" lIns="0" bIns="0" rIns="0">
            <a:spAutoFit/>
          </a:bodyPr>
          <a:lstStyle/>
          <a:p>
            <a:pPr algn="l" marL="0" indent="0" lvl="0">
              <a:lnSpc>
                <a:spcPts val="4199"/>
              </a:lnSpc>
              <a:spcBef>
                <a:spcPct val="0"/>
              </a:spcBef>
            </a:pPr>
            <a:r>
              <a:rPr lang="en-US" b="true" sz="4199" spc="83">
                <a:solidFill>
                  <a:srgbClr val="F6BD33"/>
                </a:solidFill>
                <a:latin typeface="Asap Bold"/>
                <a:ea typeface="Asap Bold"/>
                <a:cs typeface="Asap Bold"/>
                <a:sym typeface="Asap Bold"/>
              </a:rPr>
              <a:t>TÍNH GIÁ TIỀN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sp>
        <p:nvSpPr>
          <p:cNvPr name="Freeform 2" id="2"/>
          <p:cNvSpPr/>
          <p:nvPr/>
        </p:nvSpPr>
        <p:spPr>
          <a:xfrm flipH="false" flipV="false" rot="0">
            <a:off x="559927" y="1947877"/>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33689" y="-1276791"/>
            <a:ext cx="11215802" cy="12673779"/>
            <a:chOff x="0" y="0"/>
            <a:chExt cx="2953956" cy="3337950"/>
          </a:xfrm>
        </p:grpSpPr>
        <p:sp>
          <p:nvSpPr>
            <p:cNvPr name="Freeform 4" id="4"/>
            <p:cNvSpPr/>
            <p:nvPr/>
          </p:nvSpPr>
          <p:spPr>
            <a:xfrm flipH="false" flipV="false" rot="0">
              <a:off x="0" y="0"/>
              <a:ext cx="2953956" cy="3337950"/>
            </a:xfrm>
            <a:custGeom>
              <a:avLst/>
              <a:gdLst/>
              <a:ahLst/>
              <a:cxnLst/>
              <a:rect r="r" b="b" t="t" l="l"/>
              <a:pathLst>
                <a:path h="3337950" w="2953956">
                  <a:moveTo>
                    <a:pt x="0" y="0"/>
                  </a:moveTo>
                  <a:lnTo>
                    <a:pt x="2953956" y="0"/>
                  </a:lnTo>
                  <a:lnTo>
                    <a:pt x="2953956" y="3337950"/>
                  </a:lnTo>
                  <a:lnTo>
                    <a:pt x="0" y="3337950"/>
                  </a:lnTo>
                  <a:close/>
                </a:path>
              </a:pathLst>
            </a:custGeom>
            <a:solidFill>
              <a:srgbClr val="0B1541"/>
            </a:solidFill>
          </p:spPr>
        </p:sp>
        <p:sp>
          <p:nvSpPr>
            <p:cNvPr name="TextBox 5" id="5"/>
            <p:cNvSpPr txBox="true"/>
            <p:nvPr/>
          </p:nvSpPr>
          <p:spPr>
            <a:xfrm>
              <a:off x="0" y="-133350"/>
              <a:ext cx="2953956" cy="3471300"/>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2178479" y="9055837"/>
            <a:ext cx="11214859" cy="2224962"/>
            <a:chOff x="0" y="0"/>
            <a:chExt cx="14953146" cy="2966616"/>
          </a:xfrm>
        </p:grpSpPr>
        <p:grpSp>
          <p:nvGrpSpPr>
            <p:cNvPr name="Group 7" id="7"/>
            <p:cNvGrpSpPr/>
            <p:nvPr/>
          </p:nvGrpSpPr>
          <p:grpSpPr>
            <a:xfrm rot="0">
              <a:off x="0" y="0"/>
              <a:ext cx="14953146" cy="2966616"/>
              <a:chOff x="0" y="0"/>
              <a:chExt cx="2953708" cy="585998"/>
            </a:xfrm>
          </p:grpSpPr>
          <p:sp>
            <p:nvSpPr>
              <p:cNvPr name="Freeform 8" id="8"/>
              <p:cNvSpPr/>
              <p:nvPr/>
            </p:nvSpPr>
            <p:spPr>
              <a:xfrm flipH="false" flipV="false" rot="0">
                <a:off x="0" y="0"/>
                <a:ext cx="2953708" cy="585998"/>
              </a:xfrm>
              <a:custGeom>
                <a:avLst/>
                <a:gdLst/>
                <a:ahLst/>
                <a:cxnLst/>
                <a:rect r="r" b="b" t="t" l="l"/>
                <a:pathLst>
                  <a:path h="585998" w="2953708">
                    <a:moveTo>
                      <a:pt x="0" y="0"/>
                    </a:moveTo>
                    <a:lnTo>
                      <a:pt x="2953708" y="0"/>
                    </a:lnTo>
                    <a:lnTo>
                      <a:pt x="2953708" y="585998"/>
                    </a:lnTo>
                    <a:lnTo>
                      <a:pt x="0" y="585998"/>
                    </a:lnTo>
                    <a:close/>
                  </a:path>
                </a:pathLst>
              </a:custGeom>
              <a:solidFill>
                <a:srgbClr val="6D738D"/>
              </a:solidFill>
            </p:spPr>
          </p:sp>
          <p:sp>
            <p:nvSpPr>
              <p:cNvPr name="TextBox 9" id="9"/>
              <p:cNvSpPr txBox="true"/>
              <p:nvPr/>
            </p:nvSpPr>
            <p:spPr>
              <a:xfrm>
                <a:off x="0" y="-133350"/>
                <a:ext cx="2953708" cy="719348"/>
              </a:xfrm>
              <a:prstGeom prst="rect">
                <a:avLst/>
              </a:prstGeom>
            </p:spPr>
            <p:txBody>
              <a:bodyPr anchor="ctr" rtlCol="false" tIns="50800" lIns="50800" bIns="50800" rIns="50800"/>
              <a:lstStyle/>
              <a:p>
                <a:pPr algn="ctr">
                  <a:lnSpc>
                    <a:spcPts val="4420"/>
                  </a:lnSpc>
                </a:pPr>
              </a:p>
            </p:txBody>
          </p:sp>
        </p:grpSp>
        <p:grpSp>
          <p:nvGrpSpPr>
            <p:cNvPr name="Group 10" id="10"/>
            <p:cNvGrpSpPr/>
            <p:nvPr/>
          </p:nvGrpSpPr>
          <p:grpSpPr>
            <a:xfrm rot="0">
              <a:off x="7823247" y="937451"/>
              <a:ext cx="2708088" cy="102251"/>
              <a:chOff x="0" y="0"/>
              <a:chExt cx="532094" cy="20091"/>
            </a:xfrm>
          </p:grpSpPr>
          <p:sp>
            <p:nvSpPr>
              <p:cNvPr name="Freeform 11" id="11"/>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2" id="12"/>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3" id="13"/>
            <p:cNvGrpSpPr/>
            <p:nvPr/>
          </p:nvGrpSpPr>
          <p:grpSpPr>
            <a:xfrm rot="0">
              <a:off x="334626" y="937451"/>
              <a:ext cx="2708088" cy="102251"/>
              <a:chOff x="0" y="0"/>
              <a:chExt cx="532094" cy="20091"/>
            </a:xfrm>
          </p:grpSpPr>
          <p:sp>
            <p:nvSpPr>
              <p:cNvPr name="Freeform 14" id="14"/>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5" id="15"/>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11567558" y="937451"/>
              <a:ext cx="2708088" cy="102251"/>
              <a:chOff x="0" y="0"/>
              <a:chExt cx="532094" cy="20091"/>
            </a:xfrm>
          </p:grpSpPr>
          <p:sp>
            <p:nvSpPr>
              <p:cNvPr name="Freeform 17" id="17"/>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18" id="18"/>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4078936" y="937451"/>
              <a:ext cx="2708088" cy="102251"/>
              <a:chOff x="0" y="0"/>
              <a:chExt cx="532094" cy="20091"/>
            </a:xfrm>
          </p:grpSpPr>
          <p:sp>
            <p:nvSpPr>
              <p:cNvPr name="Freeform 20" id="20"/>
              <p:cNvSpPr/>
              <p:nvPr/>
            </p:nvSpPr>
            <p:spPr>
              <a:xfrm flipH="false" flipV="false" rot="0">
                <a:off x="0" y="0"/>
                <a:ext cx="532094" cy="20091"/>
              </a:xfrm>
              <a:custGeom>
                <a:avLst/>
                <a:gdLst/>
                <a:ahLst/>
                <a:cxnLst/>
                <a:rect r="r" b="b" t="t" l="l"/>
                <a:pathLst>
                  <a:path h="20091" w="532094">
                    <a:moveTo>
                      <a:pt x="0" y="0"/>
                    </a:moveTo>
                    <a:lnTo>
                      <a:pt x="532094" y="0"/>
                    </a:lnTo>
                    <a:lnTo>
                      <a:pt x="532094" y="20091"/>
                    </a:lnTo>
                    <a:lnTo>
                      <a:pt x="0" y="20091"/>
                    </a:lnTo>
                    <a:close/>
                  </a:path>
                </a:pathLst>
              </a:custGeom>
              <a:solidFill>
                <a:srgbClr val="FFFFFF"/>
              </a:solidFill>
            </p:spPr>
          </p:sp>
          <p:sp>
            <p:nvSpPr>
              <p:cNvPr name="TextBox 21" id="21"/>
              <p:cNvSpPr txBox="true"/>
              <p:nvPr/>
            </p:nvSpPr>
            <p:spPr>
              <a:xfrm>
                <a:off x="0" y="-133350"/>
                <a:ext cx="532094" cy="153441"/>
              </a:xfrm>
              <a:prstGeom prst="rect">
                <a:avLst/>
              </a:prstGeom>
            </p:spPr>
            <p:txBody>
              <a:bodyPr anchor="ctr" rtlCol="false" tIns="50800" lIns="50800" bIns="50800" rIns="50800"/>
              <a:lstStyle/>
              <a:p>
                <a:pPr algn="ctr">
                  <a:lnSpc>
                    <a:spcPts val="4420"/>
                  </a:lnSpc>
                </a:pPr>
              </a:p>
            </p:txBody>
          </p:sp>
        </p:grpSp>
      </p:grpSp>
      <p:sp>
        <p:nvSpPr>
          <p:cNvPr name="Freeform 22" id="22"/>
          <p:cNvSpPr/>
          <p:nvPr/>
        </p:nvSpPr>
        <p:spPr>
          <a:xfrm flipH="true" flipV="false" rot="78496">
            <a:off x="12719564" y="3838743"/>
            <a:ext cx="5500619" cy="6003404"/>
          </a:xfrm>
          <a:custGeom>
            <a:avLst/>
            <a:gdLst/>
            <a:ahLst/>
            <a:cxnLst/>
            <a:rect r="r" b="b" t="t" l="l"/>
            <a:pathLst>
              <a:path h="6003404" w="5500619">
                <a:moveTo>
                  <a:pt x="5500619" y="0"/>
                </a:moveTo>
                <a:lnTo>
                  <a:pt x="0" y="0"/>
                </a:lnTo>
                <a:lnTo>
                  <a:pt x="0" y="6003405"/>
                </a:lnTo>
                <a:lnTo>
                  <a:pt x="5500619" y="6003405"/>
                </a:lnTo>
                <a:lnTo>
                  <a:pt x="5500619" y="0"/>
                </a:lnTo>
                <a:close/>
              </a:path>
            </a:pathLst>
          </a:custGeom>
          <a:blipFill>
            <a:blip r:embed="rId4"/>
            <a:stretch>
              <a:fillRect l="0" t="0" r="0" b="0"/>
            </a:stretch>
          </a:blipFill>
        </p:spPr>
      </p:sp>
      <p:sp>
        <p:nvSpPr>
          <p:cNvPr name="Freeform 23" id="23"/>
          <p:cNvSpPr/>
          <p:nvPr/>
        </p:nvSpPr>
        <p:spPr>
          <a:xfrm flipH="false" flipV="false" rot="0">
            <a:off x="559927" y="1641251"/>
            <a:ext cx="11081666" cy="7857573"/>
          </a:xfrm>
          <a:custGeom>
            <a:avLst/>
            <a:gdLst/>
            <a:ahLst/>
            <a:cxnLst/>
            <a:rect r="r" b="b" t="t" l="l"/>
            <a:pathLst>
              <a:path h="7857573" w="11081666">
                <a:moveTo>
                  <a:pt x="0" y="0"/>
                </a:moveTo>
                <a:lnTo>
                  <a:pt x="11081666" y="0"/>
                </a:lnTo>
                <a:lnTo>
                  <a:pt x="11081666" y="7857573"/>
                </a:lnTo>
                <a:lnTo>
                  <a:pt x="0" y="7857573"/>
                </a:lnTo>
                <a:lnTo>
                  <a:pt x="0" y="0"/>
                </a:lnTo>
                <a:close/>
              </a:path>
            </a:pathLst>
          </a:custGeom>
          <a:blipFill>
            <a:blip r:embed="rId5"/>
            <a:stretch>
              <a:fillRect l="0" t="0" r="-2762" b="0"/>
            </a:stretch>
          </a:blipFill>
        </p:spPr>
      </p:sp>
      <p:sp>
        <p:nvSpPr>
          <p:cNvPr name="TextBox 24" id="24"/>
          <p:cNvSpPr txBox="true"/>
          <p:nvPr/>
        </p:nvSpPr>
        <p:spPr>
          <a:xfrm rot="0">
            <a:off x="559927" y="812483"/>
            <a:ext cx="5449482" cy="508635"/>
          </a:xfrm>
          <a:prstGeom prst="rect">
            <a:avLst/>
          </a:prstGeom>
        </p:spPr>
        <p:txBody>
          <a:bodyPr anchor="t" rtlCol="false" tIns="0" lIns="0" bIns="0" rIns="0">
            <a:spAutoFit/>
          </a:bodyPr>
          <a:lstStyle/>
          <a:p>
            <a:pPr algn="l" marL="0" indent="0" lvl="0">
              <a:lnSpc>
                <a:spcPts val="3899"/>
              </a:lnSpc>
              <a:spcBef>
                <a:spcPct val="0"/>
              </a:spcBef>
            </a:pPr>
            <a:r>
              <a:rPr lang="en-US" b="true" sz="3899" spc="77">
                <a:solidFill>
                  <a:srgbClr val="A87CDF"/>
                </a:solidFill>
                <a:latin typeface="Asap Bold"/>
                <a:ea typeface="Asap Bold"/>
                <a:cs typeface="Asap Bold"/>
                <a:sym typeface="Asap Bold"/>
              </a:rPr>
              <a:t>LẤY ĐIỂM ĐI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2968146" y="2115544"/>
            <a:ext cx="11215802" cy="5889110"/>
            <a:chOff x="0" y="0"/>
            <a:chExt cx="2953956" cy="1551041"/>
          </a:xfrm>
        </p:grpSpPr>
        <p:sp>
          <p:nvSpPr>
            <p:cNvPr name="Freeform 3" id="3"/>
            <p:cNvSpPr/>
            <p:nvPr/>
          </p:nvSpPr>
          <p:spPr>
            <a:xfrm flipH="false" flipV="false" rot="0">
              <a:off x="0" y="0"/>
              <a:ext cx="2953956" cy="1551041"/>
            </a:xfrm>
            <a:custGeom>
              <a:avLst/>
              <a:gdLst/>
              <a:ahLst/>
              <a:cxnLst/>
              <a:rect r="r" b="b" t="t" l="l"/>
              <a:pathLst>
                <a:path h="1551041" w="2953956">
                  <a:moveTo>
                    <a:pt x="0" y="0"/>
                  </a:moveTo>
                  <a:lnTo>
                    <a:pt x="2953956" y="0"/>
                  </a:lnTo>
                  <a:lnTo>
                    <a:pt x="2953956" y="1551041"/>
                  </a:lnTo>
                  <a:lnTo>
                    <a:pt x="0" y="1551041"/>
                  </a:lnTo>
                  <a:close/>
                </a:path>
              </a:pathLst>
            </a:custGeom>
            <a:solidFill>
              <a:srgbClr val="0B1541"/>
            </a:solidFill>
          </p:spPr>
        </p:sp>
        <p:sp>
          <p:nvSpPr>
            <p:cNvPr name="TextBox 4" id="4"/>
            <p:cNvSpPr txBox="true"/>
            <p:nvPr/>
          </p:nvSpPr>
          <p:spPr>
            <a:xfrm>
              <a:off x="0" y="-133350"/>
              <a:ext cx="2953956" cy="168439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428732" y="1820549"/>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085095" y="1028700"/>
            <a:ext cx="11652531" cy="8229600"/>
          </a:xfrm>
          <a:custGeom>
            <a:avLst/>
            <a:gdLst/>
            <a:ahLst/>
            <a:cxnLst/>
            <a:rect r="r" b="b" t="t" l="l"/>
            <a:pathLst>
              <a:path h="8229600" w="11652531">
                <a:moveTo>
                  <a:pt x="0" y="0"/>
                </a:moveTo>
                <a:lnTo>
                  <a:pt x="11652531" y="0"/>
                </a:lnTo>
                <a:lnTo>
                  <a:pt x="11652531"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366278" y="4224761"/>
            <a:ext cx="2528214" cy="5274062"/>
          </a:xfrm>
          <a:custGeom>
            <a:avLst/>
            <a:gdLst/>
            <a:ahLst/>
            <a:cxnLst/>
            <a:rect r="r" b="b" t="t" l="l"/>
            <a:pathLst>
              <a:path h="5274062" w="2528214">
                <a:moveTo>
                  <a:pt x="0" y="0"/>
                </a:moveTo>
                <a:lnTo>
                  <a:pt x="2528214" y="0"/>
                </a:lnTo>
                <a:lnTo>
                  <a:pt x="2528214" y="5274063"/>
                </a:lnTo>
                <a:lnTo>
                  <a:pt x="0" y="52740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497473" y="2058043"/>
            <a:ext cx="6441673" cy="554355"/>
          </a:xfrm>
          <a:prstGeom prst="rect">
            <a:avLst/>
          </a:prstGeom>
        </p:spPr>
        <p:txBody>
          <a:bodyPr anchor="t" rtlCol="false" tIns="0" lIns="0" bIns="0" rIns="0">
            <a:spAutoFit/>
          </a:bodyPr>
          <a:lstStyle/>
          <a:p>
            <a:pPr algn="l" marL="0" indent="0" lvl="0">
              <a:lnSpc>
                <a:spcPts val="4199"/>
              </a:lnSpc>
              <a:spcBef>
                <a:spcPct val="0"/>
              </a:spcBef>
            </a:pPr>
            <a:r>
              <a:rPr lang="en-US" b="true" sz="4199" spc="83">
                <a:solidFill>
                  <a:srgbClr val="F6BD33"/>
                </a:solidFill>
                <a:latin typeface="Asap Bold"/>
                <a:ea typeface="Asap Bold"/>
                <a:cs typeface="Asap Bold"/>
                <a:sym typeface="Asap Bold"/>
              </a:rPr>
              <a:t>LẤY ĐIỂM ĐẾN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D8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D8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155252"/>
            <a:ext cx="16230600" cy="397649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471659" y="428556"/>
            <a:ext cx="11215802" cy="9263085"/>
            <a:chOff x="0" y="0"/>
            <a:chExt cx="2953956" cy="2439660"/>
          </a:xfrm>
        </p:grpSpPr>
        <p:sp>
          <p:nvSpPr>
            <p:cNvPr name="Freeform 3" id="3"/>
            <p:cNvSpPr/>
            <p:nvPr/>
          </p:nvSpPr>
          <p:spPr>
            <a:xfrm flipH="false" flipV="false" rot="0">
              <a:off x="0" y="0"/>
              <a:ext cx="2953956" cy="2439660"/>
            </a:xfrm>
            <a:custGeom>
              <a:avLst/>
              <a:gdLst/>
              <a:ahLst/>
              <a:cxnLst/>
              <a:rect r="r" b="b" t="t" l="l"/>
              <a:pathLst>
                <a:path h="2439660" w="2953956">
                  <a:moveTo>
                    <a:pt x="0" y="0"/>
                  </a:moveTo>
                  <a:lnTo>
                    <a:pt x="2953956" y="0"/>
                  </a:lnTo>
                  <a:lnTo>
                    <a:pt x="2953956" y="2439660"/>
                  </a:lnTo>
                  <a:lnTo>
                    <a:pt x="0" y="2439660"/>
                  </a:lnTo>
                  <a:close/>
                </a:path>
              </a:pathLst>
            </a:custGeom>
            <a:solidFill>
              <a:srgbClr val="0B1541"/>
            </a:solidFill>
          </p:spPr>
        </p:sp>
        <p:sp>
          <p:nvSpPr>
            <p:cNvPr name="TextBox 4" id="4"/>
            <p:cNvSpPr txBox="true"/>
            <p:nvPr/>
          </p:nvSpPr>
          <p:spPr>
            <a:xfrm>
              <a:off x="0" y="-133350"/>
              <a:ext cx="2953956" cy="2573010"/>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559927" y="2201512"/>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10950260" y="5061438"/>
            <a:ext cx="12020550" cy="164123"/>
            <a:chOff x="0" y="0"/>
            <a:chExt cx="3165906" cy="43226"/>
          </a:xfrm>
        </p:grpSpPr>
        <p:sp>
          <p:nvSpPr>
            <p:cNvPr name="Freeform 7" id="7"/>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 id="8"/>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2198101" y="4214632"/>
            <a:ext cx="11215802" cy="1690933"/>
            <a:chOff x="0" y="0"/>
            <a:chExt cx="2953956" cy="445349"/>
          </a:xfrm>
        </p:grpSpPr>
        <p:sp>
          <p:nvSpPr>
            <p:cNvPr name="Freeform 10" id="10"/>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1" id="11"/>
            <p:cNvSpPr txBox="true"/>
            <p:nvPr/>
          </p:nvSpPr>
          <p:spPr>
            <a:xfrm>
              <a:off x="0" y="-133350"/>
              <a:ext cx="2953956" cy="578699"/>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6768605" y="596230"/>
            <a:ext cx="13664400" cy="9094540"/>
            <a:chOff x="0" y="0"/>
            <a:chExt cx="18219200" cy="12126053"/>
          </a:xfrm>
        </p:grpSpPr>
        <p:grpSp>
          <p:nvGrpSpPr>
            <p:cNvPr name="Group 13" id="13"/>
            <p:cNvGrpSpPr/>
            <p:nvPr/>
          </p:nvGrpSpPr>
          <p:grpSpPr>
            <a:xfrm rot="0">
              <a:off x="1095900" y="855961"/>
              <a:ext cx="16027400" cy="218831"/>
              <a:chOff x="0" y="0"/>
              <a:chExt cx="3165906" cy="43226"/>
            </a:xfrm>
          </p:grpSpPr>
          <p:sp>
            <p:nvSpPr>
              <p:cNvPr name="Freeform 14" id="14"/>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5" id="15"/>
              <p:cNvSpPr txBox="true"/>
              <p:nvPr/>
            </p:nvSpPr>
            <p:spPr>
              <a:xfrm>
                <a:off x="0" y="-133350"/>
                <a:ext cx="3165906" cy="176576"/>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0" y="3285507"/>
              <a:ext cx="2788000" cy="93675"/>
              <a:chOff x="0" y="0"/>
              <a:chExt cx="547795" cy="18406"/>
            </a:xfrm>
          </p:grpSpPr>
          <p:sp>
            <p:nvSpPr>
              <p:cNvPr name="Freeform 17" id="1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8" id="1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11570400" y="3285507"/>
              <a:ext cx="2788000" cy="93675"/>
              <a:chOff x="0" y="0"/>
              <a:chExt cx="547795" cy="18406"/>
            </a:xfrm>
          </p:grpSpPr>
          <p:sp>
            <p:nvSpPr>
              <p:cNvPr name="Freeform 20" id="2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1" id="2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2" id="22"/>
            <p:cNvGrpSpPr/>
            <p:nvPr/>
          </p:nvGrpSpPr>
          <p:grpSpPr>
            <a:xfrm rot="0">
              <a:off x="3860800" y="3285507"/>
              <a:ext cx="2788000" cy="93675"/>
              <a:chOff x="0" y="0"/>
              <a:chExt cx="547795" cy="18406"/>
            </a:xfrm>
          </p:grpSpPr>
          <p:sp>
            <p:nvSpPr>
              <p:cNvPr name="Freeform 23" id="2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4" id="2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5" id="25"/>
            <p:cNvGrpSpPr/>
            <p:nvPr/>
          </p:nvGrpSpPr>
          <p:grpSpPr>
            <a:xfrm rot="0">
              <a:off x="15431200" y="3285507"/>
              <a:ext cx="2788000" cy="93675"/>
              <a:chOff x="0" y="0"/>
              <a:chExt cx="547795" cy="18406"/>
            </a:xfrm>
          </p:grpSpPr>
          <p:sp>
            <p:nvSpPr>
              <p:cNvPr name="Freeform 26" id="2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7" id="2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8" id="28"/>
            <p:cNvGrpSpPr/>
            <p:nvPr/>
          </p:nvGrpSpPr>
          <p:grpSpPr>
            <a:xfrm rot="0">
              <a:off x="7715600" y="3285507"/>
              <a:ext cx="2788000" cy="93675"/>
              <a:chOff x="0" y="0"/>
              <a:chExt cx="547795" cy="18406"/>
            </a:xfrm>
          </p:grpSpPr>
          <p:sp>
            <p:nvSpPr>
              <p:cNvPr name="Freeform 29" id="2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0" id="30"/>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1" id="31"/>
            <p:cNvGrpSpPr/>
            <p:nvPr/>
          </p:nvGrpSpPr>
          <p:grpSpPr>
            <a:xfrm rot="0">
              <a:off x="0" y="8069329"/>
              <a:ext cx="2788000" cy="93675"/>
              <a:chOff x="0" y="0"/>
              <a:chExt cx="547795" cy="18406"/>
            </a:xfrm>
          </p:grpSpPr>
          <p:sp>
            <p:nvSpPr>
              <p:cNvPr name="Freeform 32" id="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3" id="33"/>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11570400" y="8069329"/>
              <a:ext cx="2788000" cy="93675"/>
              <a:chOff x="0" y="0"/>
              <a:chExt cx="547795" cy="18406"/>
            </a:xfrm>
          </p:grpSpPr>
          <p:sp>
            <p:nvSpPr>
              <p:cNvPr name="Freeform 35" id="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6" id="36"/>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7" id="37"/>
            <p:cNvGrpSpPr/>
            <p:nvPr/>
          </p:nvGrpSpPr>
          <p:grpSpPr>
            <a:xfrm rot="0">
              <a:off x="3860800" y="8069329"/>
              <a:ext cx="2788000" cy="93675"/>
              <a:chOff x="0" y="0"/>
              <a:chExt cx="547795" cy="18406"/>
            </a:xfrm>
          </p:grpSpPr>
          <p:sp>
            <p:nvSpPr>
              <p:cNvPr name="Freeform 38" id="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9" id="39"/>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0">
              <a:off x="15431200" y="8069329"/>
              <a:ext cx="2788000" cy="93675"/>
              <a:chOff x="0" y="0"/>
              <a:chExt cx="547795" cy="18406"/>
            </a:xfrm>
          </p:grpSpPr>
          <p:sp>
            <p:nvSpPr>
              <p:cNvPr name="Freeform 41" id="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2" id="42"/>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43" id="43"/>
            <p:cNvGrpSpPr/>
            <p:nvPr/>
          </p:nvGrpSpPr>
          <p:grpSpPr>
            <a:xfrm rot="0">
              <a:off x="7715600" y="8069329"/>
              <a:ext cx="2788000" cy="93675"/>
              <a:chOff x="0" y="0"/>
              <a:chExt cx="547795" cy="18406"/>
            </a:xfrm>
          </p:grpSpPr>
          <p:sp>
            <p:nvSpPr>
              <p:cNvPr name="Freeform 44" id="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5" id="4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0">
              <a:off x="1095900" y="5589898"/>
              <a:ext cx="16027400" cy="218831"/>
              <a:chOff x="0" y="0"/>
              <a:chExt cx="3165906" cy="43226"/>
            </a:xfrm>
          </p:grpSpPr>
          <p:sp>
            <p:nvSpPr>
              <p:cNvPr name="Freeform 47" id="47"/>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8" id="48"/>
              <p:cNvSpPr txBox="true"/>
              <p:nvPr/>
            </p:nvSpPr>
            <p:spPr>
              <a:xfrm>
                <a:off x="0" y="-133350"/>
                <a:ext cx="3165906" cy="176576"/>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5400000">
              <a:off x="3517479" y="593662"/>
              <a:ext cx="1930752" cy="743429"/>
              <a:chOff x="0" y="0"/>
              <a:chExt cx="812800" cy="312966"/>
            </a:xfrm>
          </p:grpSpPr>
          <p:sp>
            <p:nvSpPr>
              <p:cNvPr name="Freeform 50" id="5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1" id="51"/>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52" id="52"/>
            <p:cNvGrpSpPr/>
            <p:nvPr/>
          </p:nvGrpSpPr>
          <p:grpSpPr>
            <a:xfrm rot="5400000">
              <a:off x="4153285" y="635806"/>
              <a:ext cx="659140" cy="65914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4" id="54"/>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55" id="55"/>
            <p:cNvGrpSpPr/>
            <p:nvPr/>
          </p:nvGrpSpPr>
          <p:grpSpPr>
            <a:xfrm rot="7531530">
              <a:off x="8627140" y="1449622"/>
              <a:ext cx="1930752" cy="743429"/>
              <a:chOff x="0" y="0"/>
              <a:chExt cx="812800" cy="312966"/>
            </a:xfrm>
          </p:grpSpPr>
          <p:sp>
            <p:nvSpPr>
              <p:cNvPr name="Freeform 56" id="5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7" id="57"/>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58" id="58"/>
            <p:cNvGrpSpPr/>
            <p:nvPr/>
          </p:nvGrpSpPr>
          <p:grpSpPr>
            <a:xfrm rot="7531530">
              <a:off x="9262946" y="1491767"/>
              <a:ext cx="659140" cy="65914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0" id="60"/>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61" id="61"/>
            <p:cNvGrpSpPr/>
            <p:nvPr/>
          </p:nvGrpSpPr>
          <p:grpSpPr>
            <a:xfrm rot="4098149">
              <a:off x="3889194" y="10719935"/>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4098149">
              <a:off x="4524999" y="10762080"/>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67" id="67"/>
            <p:cNvGrpSpPr/>
            <p:nvPr/>
          </p:nvGrpSpPr>
          <p:grpSpPr>
            <a:xfrm rot="0">
              <a:off x="9220802" y="10926527"/>
              <a:ext cx="1930752" cy="743429"/>
              <a:chOff x="0" y="0"/>
              <a:chExt cx="812800" cy="312966"/>
            </a:xfrm>
          </p:grpSpPr>
          <p:sp>
            <p:nvSpPr>
              <p:cNvPr name="Freeform 68" id="68"/>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69" id="69"/>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70" id="70"/>
            <p:cNvGrpSpPr/>
            <p:nvPr/>
          </p:nvGrpSpPr>
          <p:grpSpPr>
            <a:xfrm rot="0">
              <a:off x="9856607" y="10968671"/>
              <a:ext cx="659140" cy="65914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2" id="72"/>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73" id="73"/>
            <p:cNvGrpSpPr/>
            <p:nvPr/>
          </p:nvGrpSpPr>
          <p:grpSpPr>
            <a:xfrm rot="-5620548">
              <a:off x="12840443" y="4230963"/>
              <a:ext cx="1930752" cy="743429"/>
              <a:chOff x="0" y="0"/>
              <a:chExt cx="812800" cy="312966"/>
            </a:xfrm>
          </p:grpSpPr>
          <p:sp>
            <p:nvSpPr>
              <p:cNvPr name="Freeform 74" id="7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5" id="75"/>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76" id="76"/>
            <p:cNvGrpSpPr/>
            <p:nvPr/>
          </p:nvGrpSpPr>
          <p:grpSpPr>
            <a:xfrm rot="-5620548">
              <a:off x="13476249" y="4273107"/>
              <a:ext cx="659140" cy="659140"/>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8" id="78"/>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grpSp>
        <p:nvGrpSpPr>
          <p:cNvPr name="Group 79" id="79"/>
          <p:cNvGrpSpPr/>
          <p:nvPr/>
        </p:nvGrpSpPr>
        <p:grpSpPr>
          <a:xfrm rot="0">
            <a:off x="10879955" y="-192360"/>
            <a:ext cx="5716514" cy="8524014"/>
            <a:chOff x="0" y="0"/>
            <a:chExt cx="7622019" cy="11365351"/>
          </a:xfrm>
        </p:grpSpPr>
        <p:grpSp>
          <p:nvGrpSpPr>
            <p:cNvPr name="Group 80" id="80"/>
            <p:cNvGrpSpPr/>
            <p:nvPr/>
          </p:nvGrpSpPr>
          <p:grpSpPr>
            <a:xfrm rot="0">
              <a:off x="4062685" y="3907822"/>
              <a:ext cx="259157" cy="922763"/>
              <a:chOff x="0" y="0"/>
              <a:chExt cx="39938" cy="142206"/>
            </a:xfrm>
          </p:grpSpPr>
          <p:sp>
            <p:nvSpPr>
              <p:cNvPr name="Freeform 81" id="8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2" id="82"/>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3" id="83"/>
            <p:cNvGrpSpPr/>
            <p:nvPr/>
          </p:nvGrpSpPr>
          <p:grpSpPr>
            <a:xfrm rot="0">
              <a:off x="6732983" y="3907822"/>
              <a:ext cx="259157" cy="922763"/>
              <a:chOff x="0" y="0"/>
              <a:chExt cx="39938" cy="142206"/>
            </a:xfrm>
          </p:grpSpPr>
          <p:sp>
            <p:nvSpPr>
              <p:cNvPr name="Freeform 84" id="8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5" id="85"/>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6" id="86"/>
            <p:cNvGrpSpPr/>
            <p:nvPr/>
          </p:nvGrpSpPr>
          <p:grpSpPr>
            <a:xfrm rot="0">
              <a:off x="4062685" y="7167221"/>
              <a:ext cx="259157" cy="922763"/>
              <a:chOff x="0" y="0"/>
              <a:chExt cx="39938" cy="142206"/>
            </a:xfrm>
          </p:grpSpPr>
          <p:sp>
            <p:nvSpPr>
              <p:cNvPr name="Freeform 87" id="8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8" id="88"/>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9" id="89"/>
            <p:cNvGrpSpPr/>
            <p:nvPr/>
          </p:nvGrpSpPr>
          <p:grpSpPr>
            <a:xfrm rot="0">
              <a:off x="6732983" y="7167221"/>
              <a:ext cx="259157" cy="922763"/>
              <a:chOff x="0" y="0"/>
              <a:chExt cx="39938" cy="142206"/>
            </a:xfrm>
          </p:grpSpPr>
          <p:sp>
            <p:nvSpPr>
              <p:cNvPr name="Freeform 90" id="9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1" id="91"/>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2" id="92"/>
            <p:cNvGrpSpPr/>
            <p:nvPr/>
          </p:nvGrpSpPr>
          <p:grpSpPr>
            <a:xfrm rot="1071862">
              <a:off x="1181574" y="6064359"/>
              <a:ext cx="259157" cy="922763"/>
              <a:chOff x="0" y="0"/>
              <a:chExt cx="39938" cy="142206"/>
            </a:xfrm>
          </p:grpSpPr>
          <p:sp>
            <p:nvSpPr>
              <p:cNvPr name="Freeform 93" id="9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4" id="94"/>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5" id="95"/>
            <p:cNvGrpSpPr/>
            <p:nvPr/>
          </p:nvGrpSpPr>
          <p:grpSpPr>
            <a:xfrm rot="1071862">
              <a:off x="3723125" y="6883513"/>
              <a:ext cx="259157" cy="922763"/>
              <a:chOff x="0" y="0"/>
              <a:chExt cx="39938" cy="142206"/>
            </a:xfrm>
          </p:grpSpPr>
          <p:sp>
            <p:nvSpPr>
              <p:cNvPr name="Freeform 96" id="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7" id="97"/>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8" id="98"/>
            <p:cNvGrpSpPr/>
            <p:nvPr/>
          </p:nvGrpSpPr>
          <p:grpSpPr>
            <a:xfrm rot="1071862">
              <a:off x="181705" y="9166608"/>
              <a:ext cx="259157" cy="922763"/>
              <a:chOff x="0" y="0"/>
              <a:chExt cx="39938" cy="142206"/>
            </a:xfrm>
          </p:grpSpPr>
          <p:sp>
            <p:nvSpPr>
              <p:cNvPr name="Freeform 99" id="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0" id="100"/>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1" id="101"/>
            <p:cNvGrpSpPr/>
            <p:nvPr/>
          </p:nvGrpSpPr>
          <p:grpSpPr>
            <a:xfrm rot="1071862">
              <a:off x="2723256" y="9985762"/>
              <a:ext cx="259157" cy="922763"/>
              <a:chOff x="0" y="0"/>
              <a:chExt cx="39938" cy="142206"/>
            </a:xfrm>
          </p:grpSpPr>
          <p:sp>
            <p:nvSpPr>
              <p:cNvPr name="Freeform 102" id="1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3" id="103"/>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4" id="104"/>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4"/>
              <a:stretch>
                <a:fillRect l="0" t="-20079" r="0" b="-2015"/>
              </a:stretch>
            </a:blipFill>
          </p:spPr>
        </p:sp>
        <p:grpSp>
          <p:nvGrpSpPr>
            <p:cNvPr name="Group 105" id="105"/>
            <p:cNvGrpSpPr/>
            <p:nvPr/>
          </p:nvGrpSpPr>
          <p:grpSpPr>
            <a:xfrm rot="-9721201">
              <a:off x="764629" y="5697725"/>
              <a:ext cx="2703356" cy="5381796"/>
              <a:chOff x="0" y="0"/>
              <a:chExt cx="544375" cy="1083733"/>
            </a:xfrm>
          </p:grpSpPr>
          <p:sp>
            <p:nvSpPr>
              <p:cNvPr name="Freeform 106" id="106"/>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7" id="107"/>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08" id="108"/>
            <p:cNvGrpSpPr/>
            <p:nvPr/>
          </p:nvGrpSpPr>
          <p:grpSpPr>
            <a:xfrm rot="-9721201">
              <a:off x="1002528" y="8203842"/>
              <a:ext cx="1781474" cy="1744101"/>
              <a:chOff x="0" y="0"/>
              <a:chExt cx="358736" cy="351210"/>
            </a:xfrm>
          </p:grpSpPr>
          <p:sp>
            <p:nvSpPr>
              <p:cNvPr name="Freeform 109" id="109"/>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10" id="110"/>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1" id="111"/>
            <p:cNvGrpSpPr/>
            <p:nvPr/>
          </p:nvGrpSpPr>
          <p:grpSpPr>
            <a:xfrm rot="-9721201">
              <a:off x="1438200" y="6010790"/>
              <a:ext cx="2479114" cy="1295618"/>
              <a:chOff x="0" y="0"/>
              <a:chExt cx="499220" cy="260899"/>
            </a:xfrm>
          </p:grpSpPr>
          <p:sp>
            <p:nvSpPr>
              <p:cNvPr name="Freeform 112" id="11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3" id="113"/>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4" id="114"/>
            <p:cNvGrpSpPr/>
            <p:nvPr/>
          </p:nvGrpSpPr>
          <p:grpSpPr>
            <a:xfrm rot="-9721201">
              <a:off x="3104813" y="6096645"/>
              <a:ext cx="824710" cy="99663"/>
              <a:chOff x="0" y="0"/>
              <a:chExt cx="166072" cy="20069"/>
            </a:xfrm>
          </p:grpSpPr>
          <p:sp>
            <p:nvSpPr>
              <p:cNvPr name="Freeform 115" id="11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6" id="116"/>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17" id="117"/>
            <p:cNvGrpSpPr/>
            <p:nvPr/>
          </p:nvGrpSpPr>
          <p:grpSpPr>
            <a:xfrm rot="-9721201">
              <a:off x="1886687" y="5701323"/>
              <a:ext cx="824710" cy="99663"/>
              <a:chOff x="0" y="0"/>
              <a:chExt cx="166072" cy="20069"/>
            </a:xfrm>
          </p:grpSpPr>
          <p:sp>
            <p:nvSpPr>
              <p:cNvPr name="Freeform 118" id="1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9" id="119"/>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20" id="120"/>
            <p:cNvGrpSpPr/>
            <p:nvPr/>
          </p:nvGrpSpPr>
          <p:grpSpPr>
            <a:xfrm rot="-8791664">
              <a:off x="3458499" y="8109008"/>
              <a:ext cx="450227" cy="166499"/>
              <a:chOff x="0" y="0"/>
              <a:chExt cx="90662" cy="33528"/>
            </a:xfrm>
          </p:grpSpPr>
          <p:sp>
            <p:nvSpPr>
              <p:cNvPr name="Freeform 121" id="12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2" id="122"/>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3" id="123"/>
            <p:cNvGrpSpPr/>
            <p:nvPr/>
          </p:nvGrpSpPr>
          <p:grpSpPr>
            <a:xfrm rot="1095631">
              <a:off x="1131804" y="7416897"/>
              <a:ext cx="2365175" cy="725067"/>
              <a:chOff x="0" y="0"/>
              <a:chExt cx="597833" cy="183271"/>
            </a:xfrm>
          </p:grpSpPr>
          <p:sp>
            <p:nvSpPr>
              <p:cNvPr name="Freeform 124" id="12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5" id="125"/>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nvGrpSpPr>
            <p:cNvPr name="Group 126" id="126"/>
            <p:cNvGrpSpPr/>
            <p:nvPr/>
          </p:nvGrpSpPr>
          <p:grpSpPr>
            <a:xfrm rot="1095631">
              <a:off x="2779504" y="8242882"/>
              <a:ext cx="266384" cy="2452549"/>
              <a:chOff x="0" y="0"/>
              <a:chExt cx="39938" cy="367705"/>
            </a:xfrm>
          </p:grpSpPr>
          <p:sp>
            <p:nvSpPr>
              <p:cNvPr name="Freeform 127" id="12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28" id="128"/>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29" id="129"/>
            <p:cNvGrpSpPr/>
            <p:nvPr/>
          </p:nvGrpSpPr>
          <p:grpSpPr>
            <a:xfrm rot="-9704368">
              <a:off x="272742" y="10020475"/>
              <a:ext cx="2365175" cy="725067"/>
              <a:chOff x="0" y="0"/>
              <a:chExt cx="597833" cy="183271"/>
            </a:xfrm>
          </p:grpSpPr>
          <p:sp>
            <p:nvSpPr>
              <p:cNvPr name="Freeform 130" id="13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1" id="131"/>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sp>
          <p:nvSpPr>
            <p:cNvPr name="Freeform 132" id="132"/>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4"/>
              <a:stretch>
                <a:fillRect l="0" t="-20079" r="0" b="-2015"/>
              </a:stretch>
            </a:blipFill>
          </p:spPr>
        </p:sp>
        <p:grpSp>
          <p:nvGrpSpPr>
            <p:cNvPr name="Group 133" id="133"/>
            <p:cNvGrpSpPr/>
            <p:nvPr/>
          </p:nvGrpSpPr>
          <p:grpSpPr>
            <a:xfrm rot="-10800000">
              <a:off x="4168370" y="3343189"/>
              <a:ext cx="2703356" cy="5381796"/>
              <a:chOff x="0" y="0"/>
              <a:chExt cx="544375" cy="1083733"/>
            </a:xfrm>
          </p:grpSpPr>
          <p:sp>
            <p:nvSpPr>
              <p:cNvPr name="Freeform 134" id="134"/>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5" id="135"/>
              <p:cNvSpPr txBox="true"/>
              <p:nvPr/>
            </p:nvSpPr>
            <p:spPr>
              <a:xfrm>
                <a:off x="0" y="-133350"/>
                <a:ext cx="544375" cy="1217083"/>
              </a:xfrm>
              <a:prstGeom prst="rect">
                <a:avLst/>
              </a:prstGeom>
            </p:spPr>
            <p:txBody>
              <a:bodyPr anchor="ctr" rtlCol="false" tIns="38877" lIns="38877" bIns="38877" rIns="38877"/>
              <a:lstStyle/>
              <a:p>
                <a:pPr algn="ctr">
                  <a:lnSpc>
                    <a:spcPts val="4419"/>
                  </a:lnSpc>
                </a:pPr>
              </a:p>
            </p:txBody>
          </p:sp>
        </p:grpSp>
        <p:grpSp>
          <p:nvGrpSpPr>
            <p:cNvPr name="Group 136" id="136"/>
            <p:cNvGrpSpPr/>
            <p:nvPr/>
          </p:nvGrpSpPr>
          <p:grpSpPr>
            <a:xfrm rot="-10800000">
              <a:off x="4629311" y="5884593"/>
              <a:ext cx="1781474" cy="1744101"/>
              <a:chOff x="0" y="0"/>
              <a:chExt cx="358736" cy="351210"/>
            </a:xfrm>
          </p:grpSpPr>
          <p:sp>
            <p:nvSpPr>
              <p:cNvPr name="Freeform 137" id="137"/>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38" id="138"/>
              <p:cNvSpPr txBox="true"/>
              <p:nvPr/>
            </p:nvSpPr>
            <p:spPr>
              <a:xfrm>
                <a:off x="0" y="-133350"/>
                <a:ext cx="358736" cy="484560"/>
              </a:xfrm>
              <a:prstGeom prst="rect">
                <a:avLst/>
              </a:prstGeom>
            </p:spPr>
            <p:txBody>
              <a:bodyPr anchor="ctr" rtlCol="false" tIns="38877" lIns="38877" bIns="38877" rIns="38877"/>
              <a:lstStyle/>
              <a:p>
                <a:pPr algn="ctr">
                  <a:lnSpc>
                    <a:spcPts val="4419"/>
                  </a:lnSpc>
                </a:pPr>
              </a:p>
            </p:txBody>
          </p:sp>
        </p:grpSp>
        <p:grpSp>
          <p:nvGrpSpPr>
            <p:cNvPr name="Group 139" id="139"/>
            <p:cNvGrpSpPr/>
            <p:nvPr/>
          </p:nvGrpSpPr>
          <p:grpSpPr>
            <a:xfrm rot="-10800000">
              <a:off x="4280491" y="3567430"/>
              <a:ext cx="2479114" cy="1295618"/>
              <a:chOff x="0" y="0"/>
              <a:chExt cx="499220" cy="260899"/>
            </a:xfrm>
          </p:grpSpPr>
          <p:sp>
            <p:nvSpPr>
              <p:cNvPr name="Freeform 140" id="140"/>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1" id="141"/>
              <p:cNvSpPr txBox="true"/>
              <p:nvPr/>
            </p:nvSpPr>
            <p:spPr>
              <a:xfrm>
                <a:off x="0" y="-133350"/>
                <a:ext cx="499220" cy="394249"/>
              </a:xfrm>
              <a:prstGeom prst="rect">
                <a:avLst/>
              </a:prstGeom>
            </p:spPr>
            <p:txBody>
              <a:bodyPr anchor="ctr" rtlCol="false" tIns="38877" lIns="38877" bIns="38877" rIns="38877"/>
              <a:lstStyle/>
              <a:p>
                <a:pPr algn="ctr">
                  <a:lnSpc>
                    <a:spcPts val="4419"/>
                  </a:lnSpc>
                </a:pPr>
              </a:p>
            </p:txBody>
          </p:sp>
        </p:grpSp>
        <p:grpSp>
          <p:nvGrpSpPr>
            <p:cNvPr name="Group 142" id="142"/>
            <p:cNvGrpSpPr/>
            <p:nvPr/>
          </p:nvGrpSpPr>
          <p:grpSpPr>
            <a:xfrm rot="-10800000">
              <a:off x="5748027" y="3419182"/>
              <a:ext cx="824710" cy="99663"/>
              <a:chOff x="0" y="0"/>
              <a:chExt cx="166072" cy="20069"/>
            </a:xfrm>
          </p:grpSpPr>
          <p:sp>
            <p:nvSpPr>
              <p:cNvPr name="Freeform 143" id="14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4" id="144"/>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45" id="145"/>
            <p:cNvGrpSpPr/>
            <p:nvPr/>
          </p:nvGrpSpPr>
          <p:grpSpPr>
            <a:xfrm rot="-10800000">
              <a:off x="4467359" y="3419182"/>
              <a:ext cx="824710" cy="99663"/>
              <a:chOff x="0" y="0"/>
              <a:chExt cx="166072" cy="20069"/>
            </a:xfrm>
          </p:grpSpPr>
          <p:sp>
            <p:nvSpPr>
              <p:cNvPr name="Freeform 146" id="14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7" id="147"/>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48" id="148"/>
            <p:cNvGrpSpPr/>
            <p:nvPr/>
          </p:nvGrpSpPr>
          <p:grpSpPr>
            <a:xfrm rot="-9870462">
              <a:off x="6725086" y="5280259"/>
              <a:ext cx="450227" cy="166499"/>
              <a:chOff x="0" y="0"/>
              <a:chExt cx="90662" cy="33528"/>
            </a:xfrm>
          </p:grpSpPr>
          <p:sp>
            <p:nvSpPr>
              <p:cNvPr name="Freeform 149" id="14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0" id="150"/>
              <p:cNvSpPr txBox="true"/>
              <p:nvPr/>
            </p:nvSpPr>
            <p:spPr>
              <a:xfrm>
                <a:off x="8500" y="-130207"/>
                <a:ext cx="73663" cy="160592"/>
              </a:xfrm>
              <a:prstGeom prst="rect">
                <a:avLst/>
              </a:prstGeom>
            </p:spPr>
            <p:txBody>
              <a:bodyPr anchor="ctr" rtlCol="false" tIns="38877" lIns="38877" bIns="38877" rIns="38877"/>
              <a:lstStyle/>
              <a:p>
                <a:pPr algn="ctr">
                  <a:lnSpc>
                    <a:spcPts val="4419"/>
                  </a:lnSpc>
                </a:pPr>
              </a:p>
            </p:txBody>
          </p:sp>
        </p:grpSp>
        <p:grpSp>
          <p:nvGrpSpPr>
            <p:cNvPr name="Group 151" id="151"/>
            <p:cNvGrpSpPr/>
            <p:nvPr/>
          </p:nvGrpSpPr>
          <p:grpSpPr>
            <a:xfrm rot="9883450">
              <a:off x="3816284" y="5279523"/>
              <a:ext cx="450227" cy="166499"/>
              <a:chOff x="0" y="0"/>
              <a:chExt cx="90662" cy="33528"/>
            </a:xfrm>
          </p:grpSpPr>
          <p:sp>
            <p:nvSpPr>
              <p:cNvPr name="Freeform 152" id="15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3" id="153"/>
              <p:cNvSpPr txBox="true"/>
              <p:nvPr/>
            </p:nvSpPr>
            <p:spPr>
              <a:xfrm>
                <a:off x="8500" y="-130207"/>
                <a:ext cx="73663" cy="160592"/>
              </a:xfrm>
              <a:prstGeom prst="rect">
                <a:avLst/>
              </a:prstGeom>
            </p:spPr>
            <p:txBody>
              <a:bodyPr anchor="ctr" rtlCol="false" tIns="38877" lIns="38877" bIns="38877" rIns="38877"/>
              <a:lstStyle/>
              <a:p>
                <a:pPr algn="ctr">
                  <a:lnSpc>
                    <a:spcPts val="4419"/>
                  </a:lnSpc>
                </a:pPr>
              </a:p>
            </p:txBody>
          </p:sp>
        </p:grpSp>
        <p:grpSp>
          <p:nvGrpSpPr>
            <p:cNvPr name="Group 154" id="154"/>
            <p:cNvGrpSpPr/>
            <p:nvPr/>
          </p:nvGrpSpPr>
          <p:grpSpPr>
            <a:xfrm rot="0">
              <a:off x="4344825" y="5019733"/>
              <a:ext cx="2365175" cy="725067"/>
              <a:chOff x="0" y="0"/>
              <a:chExt cx="597833" cy="183271"/>
            </a:xfrm>
          </p:grpSpPr>
          <p:sp>
            <p:nvSpPr>
              <p:cNvPr name="Freeform 155" id="15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6" id="156"/>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nvGrpSpPr>
            <p:cNvPr name="Group 157" id="157"/>
            <p:cNvGrpSpPr/>
            <p:nvPr/>
          </p:nvGrpSpPr>
          <p:grpSpPr>
            <a:xfrm rot="0">
              <a:off x="4309639" y="5573155"/>
              <a:ext cx="266384" cy="2452549"/>
              <a:chOff x="0" y="0"/>
              <a:chExt cx="39938" cy="367705"/>
            </a:xfrm>
          </p:grpSpPr>
          <p:sp>
            <p:nvSpPr>
              <p:cNvPr name="Freeform 158" id="15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59" id="159"/>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0" id="160"/>
            <p:cNvGrpSpPr/>
            <p:nvPr/>
          </p:nvGrpSpPr>
          <p:grpSpPr>
            <a:xfrm rot="0">
              <a:off x="6491852" y="5573155"/>
              <a:ext cx="266384" cy="2452549"/>
              <a:chOff x="0" y="0"/>
              <a:chExt cx="39938" cy="367705"/>
            </a:xfrm>
          </p:grpSpPr>
          <p:sp>
            <p:nvSpPr>
              <p:cNvPr name="Freeform 161" id="16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2" id="162"/>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3" id="163"/>
            <p:cNvGrpSpPr/>
            <p:nvPr/>
          </p:nvGrpSpPr>
          <p:grpSpPr>
            <a:xfrm rot="-10800000">
              <a:off x="4344825" y="7761376"/>
              <a:ext cx="2365175" cy="725067"/>
              <a:chOff x="0" y="0"/>
              <a:chExt cx="597833" cy="183271"/>
            </a:xfrm>
          </p:grpSpPr>
          <p:sp>
            <p:nvSpPr>
              <p:cNvPr name="Freeform 164" id="16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5" id="165"/>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sp>
        <p:nvSpPr>
          <p:cNvPr name="TextBox 166" id="166"/>
          <p:cNvSpPr txBox="true"/>
          <p:nvPr/>
        </p:nvSpPr>
        <p:spPr>
          <a:xfrm rot="0">
            <a:off x="494706" y="3842634"/>
            <a:ext cx="4313194" cy="530225"/>
          </a:xfrm>
          <a:prstGeom prst="rect">
            <a:avLst/>
          </a:prstGeom>
        </p:spPr>
        <p:txBody>
          <a:bodyPr anchor="t" rtlCol="false" tIns="0" lIns="0" bIns="0" rIns="0">
            <a:spAutoFit/>
          </a:bodyPr>
          <a:lstStyle/>
          <a:p>
            <a:pPr algn="l" marL="0" indent="0" lvl="0">
              <a:lnSpc>
                <a:spcPts val="3999"/>
              </a:lnSpc>
              <a:spcBef>
                <a:spcPct val="0"/>
              </a:spcBef>
            </a:pPr>
            <a:r>
              <a:rPr lang="en-US" b="true" sz="3999" spc="79">
                <a:solidFill>
                  <a:srgbClr val="F88219"/>
                </a:solidFill>
                <a:latin typeface="Asap Bold"/>
                <a:ea typeface="Asap Bold"/>
                <a:cs typeface="Asap Bold"/>
                <a:sym typeface="Asap Bold"/>
              </a:rPr>
              <a:t>INTRO</a:t>
            </a:r>
          </a:p>
        </p:txBody>
      </p:sp>
      <p:sp>
        <p:nvSpPr>
          <p:cNvPr name="TextBox 167" id="167"/>
          <p:cNvSpPr txBox="true"/>
          <p:nvPr/>
        </p:nvSpPr>
        <p:spPr>
          <a:xfrm rot="0">
            <a:off x="494706" y="4718754"/>
            <a:ext cx="7873770" cy="479425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FFFFFF"/>
                </a:solidFill>
                <a:latin typeface="Muli"/>
                <a:ea typeface="Muli"/>
                <a:cs typeface="Muli"/>
                <a:sym typeface="Muli"/>
              </a:rPr>
              <a:t>Ngày nay, ứng dụng gọi xe công </a:t>
            </a:r>
            <a:r>
              <a:rPr lang="en-US" sz="2499" u="none">
                <a:solidFill>
                  <a:srgbClr val="FFFFFF"/>
                </a:solidFill>
                <a:latin typeface="Muli"/>
                <a:ea typeface="Muli"/>
                <a:cs typeface="Muli"/>
                <a:sym typeface="Muli"/>
              </a:rPr>
              <a:t>nghệ đã trở thành một phần quen thuộc, mang lại sự tiện lợi cho người dùng và góp phần tối ưu giao thông đô thị. Với đề tài “App gọi xe công nghệ”, nhóm thực hiện mô phỏng quá trình cơ bản của một ứng dụng: tải dữ liệu bản đồ, chọn điểm đi – điểm đến, tìm đường ngắn nhất và tính chi phí bằng Fuzzy Logic. Qua đó, nhóm mong muốn vừa rèn luyện kỹ năng lập trình, vừa hiểu rõ hơn về cách vận hành thực tế của các hệ thống gọi xe thông minh.</a:t>
            </a:r>
          </a:p>
          <a:p>
            <a:pPr algn="just" marL="0" indent="0" lvl="0">
              <a:lnSpc>
                <a:spcPts val="34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283551" y="240449"/>
            <a:ext cx="11215802" cy="9639300"/>
            <a:chOff x="0" y="0"/>
            <a:chExt cx="2953956" cy="2538746"/>
          </a:xfrm>
        </p:grpSpPr>
        <p:sp>
          <p:nvSpPr>
            <p:cNvPr name="Freeform 3" id="3"/>
            <p:cNvSpPr/>
            <p:nvPr/>
          </p:nvSpPr>
          <p:spPr>
            <a:xfrm flipH="false" flipV="false" rot="0">
              <a:off x="0" y="0"/>
              <a:ext cx="2953956" cy="2538746"/>
            </a:xfrm>
            <a:custGeom>
              <a:avLst/>
              <a:gdLst/>
              <a:ahLst/>
              <a:cxnLst/>
              <a:rect r="r" b="b" t="t" l="l"/>
              <a:pathLst>
                <a:path h="2538746" w="2953956">
                  <a:moveTo>
                    <a:pt x="0" y="0"/>
                  </a:moveTo>
                  <a:lnTo>
                    <a:pt x="2953956" y="0"/>
                  </a:lnTo>
                  <a:lnTo>
                    <a:pt x="2953956" y="2538746"/>
                  </a:lnTo>
                  <a:lnTo>
                    <a:pt x="0" y="2538746"/>
                  </a:lnTo>
                  <a:close/>
                </a:path>
              </a:pathLst>
            </a:custGeom>
            <a:solidFill>
              <a:srgbClr val="0B1541"/>
            </a:solidFill>
          </p:spPr>
        </p:sp>
        <p:sp>
          <p:nvSpPr>
            <p:cNvPr name="TextBox 4" id="4"/>
            <p:cNvSpPr txBox="true"/>
            <p:nvPr/>
          </p:nvSpPr>
          <p:spPr>
            <a:xfrm>
              <a:off x="0" y="-133350"/>
              <a:ext cx="2953956" cy="2672096"/>
            </a:xfrm>
            <a:prstGeom prst="rect">
              <a:avLst/>
            </a:prstGeom>
          </p:spPr>
          <p:txBody>
            <a:bodyPr anchor="t" rtlCol="false" tIns="50800" lIns="50800" bIns="50800" rIns="50800"/>
            <a:lstStyle/>
            <a:p>
              <a:pPr algn="ctr">
                <a:lnSpc>
                  <a:spcPts val="4420"/>
                </a:lnSpc>
              </a:pPr>
            </a:p>
          </p:txBody>
        </p:sp>
      </p:grpSp>
      <p:sp>
        <p:nvSpPr>
          <p:cNvPr name="Freeform 5" id="5"/>
          <p:cNvSpPr/>
          <p:nvPr/>
        </p:nvSpPr>
        <p:spPr>
          <a:xfrm flipH="false" flipV="false" rot="0">
            <a:off x="1030669" y="1475172"/>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7206017" y="344533"/>
            <a:ext cx="13664400" cy="9597934"/>
            <a:chOff x="0" y="0"/>
            <a:chExt cx="18219200" cy="12797245"/>
          </a:xfrm>
        </p:grpSpPr>
        <p:grpSp>
          <p:nvGrpSpPr>
            <p:cNvPr name="Group 7" id="7"/>
            <p:cNvGrpSpPr/>
            <p:nvPr/>
          </p:nvGrpSpPr>
          <p:grpSpPr>
            <a:xfrm rot="0">
              <a:off x="1095900" y="855961"/>
              <a:ext cx="16027400" cy="218831"/>
              <a:chOff x="0" y="0"/>
              <a:chExt cx="3165906" cy="43226"/>
            </a:xfrm>
          </p:grpSpPr>
          <p:sp>
            <p:nvSpPr>
              <p:cNvPr name="Freeform 8" id="8"/>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9" id="9"/>
              <p:cNvSpPr txBox="true"/>
              <p:nvPr/>
            </p:nvSpPr>
            <p:spPr>
              <a:xfrm>
                <a:off x="0" y="-133350"/>
                <a:ext cx="3165906" cy="176576"/>
              </a:xfrm>
              <a:prstGeom prst="rect">
                <a:avLst/>
              </a:prstGeom>
            </p:spPr>
            <p:txBody>
              <a:bodyPr anchor="ctr" rtlCol="false" tIns="50800" lIns="50800" bIns="50800" rIns="50800"/>
              <a:lstStyle/>
              <a:p>
                <a:pPr algn="ctr">
                  <a:lnSpc>
                    <a:spcPts val="4420"/>
                  </a:lnSpc>
                </a:pPr>
              </a:p>
            </p:txBody>
          </p:sp>
        </p:grpSp>
        <p:grpSp>
          <p:nvGrpSpPr>
            <p:cNvPr name="Group 10" id="10"/>
            <p:cNvGrpSpPr/>
            <p:nvPr/>
          </p:nvGrpSpPr>
          <p:grpSpPr>
            <a:xfrm rot="0">
              <a:off x="0" y="3285507"/>
              <a:ext cx="2788000" cy="93675"/>
              <a:chOff x="0" y="0"/>
              <a:chExt cx="547795" cy="18406"/>
            </a:xfrm>
          </p:grpSpPr>
          <p:sp>
            <p:nvSpPr>
              <p:cNvPr name="Freeform 11" id="1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 id="12"/>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3" id="13"/>
            <p:cNvGrpSpPr/>
            <p:nvPr/>
          </p:nvGrpSpPr>
          <p:grpSpPr>
            <a:xfrm rot="0">
              <a:off x="11570400" y="3285507"/>
              <a:ext cx="2788000" cy="93675"/>
              <a:chOff x="0" y="0"/>
              <a:chExt cx="547795" cy="18406"/>
            </a:xfrm>
          </p:grpSpPr>
          <p:sp>
            <p:nvSpPr>
              <p:cNvPr name="Freeform 14" id="1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5" id="1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3860800" y="3285507"/>
              <a:ext cx="2788000" cy="93675"/>
              <a:chOff x="0" y="0"/>
              <a:chExt cx="547795" cy="18406"/>
            </a:xfrm>
          </p:grpSpPr>
          <p:sp>
            <p:nvSpPr>
              <p:cNvPr name="Freeform 17" id="1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8" id="1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15431200" y="3285507"/>
              <a:ext cx="2788000" cy="93675"/>
              <a:chOff x="0" y="0"/>
              <a:chExt cx="547795" cy="18406"/>
            </a:xfrm>
          </p:grpSpPr>
          <p:sp>
            <p:nvSpPr>
              <p:cNvPr name="Freeform 20" id="2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1" id="2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2" id="22"/>
            <p:cNvGrpSpPr/>
            <p:nvPr/>
          </p:nvGrpSpPr>
          <p:grpSpPr>
            <a:xfrm rot="0">
              <a:off x="7715600" y="3285507"/>
              <a:ext cx="2788000" cy="93675"/>
              <a:chOff x="0" y="0"/>
              <a:chExt cx="547795" cy="18406"/>
            </a:xfrm>
          </p:grpSpPr>
          <p:sp>
            <p:nvSpPr>
              <p:cNvPr name="Freeform 23" id="2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4" id="2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5" id="25"/>
            <p:cNvGrpSpPr/>
            <p:nvPr/>
          </p:nvGrpSpPr>
          <p:grpSpPr>
            <a:xfrm rot="0">
              <a:off x="0" y="8069329"/>
              <a:ext cx="2788000" cy="93675"/>
              <a:chOff x="0" y="0"/>
              <a:chExt cx="547795" cy="18406"/>
            </a:xfrm>
          </p:grpSpPr>
          <p:sp>
            <p:nvSpPr>
              <p:cNvPr name="Freeform 26" id="2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7" id="2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28" id="28"/>
            <p:cNvGrpSpPr/>
            <p:nvPr/>
          </p:nvGrpSpPr>
          <p:grpSpPr>
            <a:xfrm rot="0">
              <a:off x="11570400" y="8069329"/>
              <a:ext cx="2788000" cy="93675"/>
              <a:chOff x="0" y="0"/>
              <a:chExt cx="547795" cy="18406"/>
            </a:xfrm>
          </p:grpSpPr>
          <p:sp>
            <p:nvSpPr>
              <p:cNvPr name="Freeform 29" id="2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0" id="30"/>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1" id="31"/>
            <p:cNvGrpSpPr/>
            <p:nvPr/>
          </p:nvGrpSpPr>
          <p:grpSpPr>
            <a:xfrm rot="0">
              <a:off x="3860800" y="8069329"/>
              <a:ext cx="2788000" cy="93675"/>
              <a:chOff x="0" y="0"/>
              <a:chExt cx="547795" cy="18406"/>
            </a:xfrm>
          </p:grpSpPr>
          <p:sp>
            <p:nvSpPr>
              <p:cNvPr name="Freeform 32" id="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3" id="33"/>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15431200" y="8069329"/>
              <a:ext cx="2788000" cy="93675"/>
              <a:chOff x="0" y="0"/>
              <a:chExt cx="547795" cy="18406"/>
            </a:xfrm>
          </p:grpSpPr>
          <p:sp>
            <p:nvSpPr>
              <p:cNvPr name="Freeform 35" id="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6" id="36"/>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37" id="37"/>
            <p:cNvGrpSpPr/>
            <p:nvPr/>
          </p:nvGrpSpPr>
          <p:grpSpPr>
            <a:xfrm rot="0">
              <a:off x="7715600" y="8069329"/>
              <a:ext cx="2788000" cy="93675"/>
              <a:chOff x="0" y="0"/>
              <a:chExt cx="547795" cy="18406"/>
            </a:xfrm>
          </p:grpSpPr>
          <p:sp>
            <p:nvSpPr>
              <p:cNvPr name="Freeform 38" id="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9" id="39"/>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0">
              <a:off x="1095900" y="5589898"/>
              <a:ext cx="16027400" cy="218831"/>
              <a:chOff x="0" y="0"/>
              <a:chExt cx="3165906" cy="43226"/>
            </a:xfrm>
          </p:grpSpPr>
          <p:sp>
            <p:nvSpPr>
              <p:cNvPr name="Freeform 41" id="41"/>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2" id="42"/>
              <p:cNvSpPr txBox="true"/>
              <p:nvPr/>
            </p:nvSpPr>
            <p:spPr>
              <a:xfrm>
                <a:off x="0" y="-133350"/>
                <a:ext cx="3165906" cy="176576"/>
              </a:xfrm>
              <a:prstGeom prst="rect">
                <a:avLst/>
              </a:prstGeom>
            </p:spPr>
            <p:txBody>
              <a:bodyPr anchor="ctr" rtlCol="false" tIns="50800" lIns="50800" bIns="50800" rIns="50800"/>
              <a:lstStyle/>
              <a:p>
                <a:pPr algn="ctr">
                  <a:lnSpc>
                    <a:spcPts val="4420"/>
                  </a:lnSpc>
                </a:pPr>
              </a:p>
            </p:txBody>
          </p:sp>
        </p:grpSp>
        <p:grpSp>
          <p:nvGrpSpPr>
            <p:cNvPr name="Group 43" id="43"/>
            <p:cNvGrpSpPr/>
            <p:nvPr/>
          </p:nvGrpSpPr>
          <p:grpSpPr>
            <a:xfrm rot="0">
              <a:off x="1095900" y="10433252"/>
              <a:ext cx="16027400" cy="218831"/>
              <a:chOff x="0" y="0"/>
              <a:chExt cx="3165906" cy="43226"/>
            </a:xfrm>
          </p:grpSpPr>
          <p:sp>
            <p:nvSpPr>
              <p:cNvPr name="Freeform 44" id="44"/>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5" id="45"/>
              <p:cNvSpPr txBox="true"/>
              <p:nvPr/>
            </p:nvSpPr>
            <p:spPr>
              <a:xfrm>
                <a:off x="0" y="-133350"/>
                <a:ext cx="3165906" cy="176576"/>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0">
              <a:off x="1743600" y="10542667"/>
              <a:ext cx="14954403" cy="2254578"/>
              <a:chOff x="0" y="0"/>
              <a:chExt cx="2953956" cy="445349"/>
            </a:xfrm>
          </p:grpSpPr>
          <p:sp>
            <p:nvSpPr>
              <p:cNvPr name="Freeform 47" id="47"/>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48" id="48"/>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5400000">
              <a:off x="3517479" y="593662"/>
              <a:ext cx="1930752" cy="743429"/>
              <a:chOff x="0" y="0"/>
              <a:chExt cx="812800" cy="312966"/>
            </a:xfrm>
          </p:grpSpPr>
          <p:sp>
            <p:nvSpPr>
              <p:cNvPr name="Freeform 50" id="5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1" id="51"/>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52" id="52"/>
            <p:cNvGrpSpPr/>
            <p:nvPr/>
          </p:nvGrpSpPr>
          <p:grpSpPr>
            <a:xfrm rot="5400000">
              <a:off x="4153285" y="635806"/>
              <a:ext cx="659140" cy="659140"/>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4" id="54"/>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55" id="55"/>
            <p:cNvGrpSpPr/>
            <p:nvPr/>
          </p:nvGrpSpPr>
          <p:grpSpPr>
            <a:xfrm rot="7531530">
              <a:off x="8627140" y="1449622"/>
              <a:ext cx="1930752" cy="743429"/>
              <a:chOff x="0" y="0"/>
              <a:chExt cx="812800" cy="312966"/>
            </a:xfrm>
          </p:grpSpPr>
          <p:sp>
            <p:nvSpPr>
              <p:cNvPr name="Freeform 56" id="56"/>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7" id="57"/>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58" id="58"/>
            <p:cNvGrpSpPr/>
            <p:nvPr/>
          </p:nvGrpSpPr>
          <p:grpSpPr>
            <a:xfrm rot="7531530">
              <a:off x="9262946" y="1491767"/>
              <a:ext cx="659140" cy="65914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0" id="60"/>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61" id="61"/>
            <p:cNvGrpSpPr/>
            <p:nvPr/>
          </p:nvGrpSpPr>
          <p:grpSpPr>
            <a:xfrm rot="4098149">
              <a:off x="3889194" y="10719935"/>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4098149">
              <a:off x="4524999" y="10762080"/>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67" id="67"/>
            <p:cNvGrpSpPr/>
            <p:nvPr/>
          </p:nvGrpSpPr>
          <p:grpSpPr>
            <a:xfrm rot="0">
              <a:off x="9220802" y="10926527"/>
              <a:ext cx="1930752" cy="743429"/>
              <a:chOff x="0" y="0"/>
              <a:chExt cx="812800" cy="312966"/>
            </a:xfrm>
          </p:grpSpPr>
          <p:sp>
            <p:nvSpPr>
              <p:cNvPr name="Freeform 68" id="68"/>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69" id="69"/>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70" id="70"/>
            <p:cNvGrpSpPr/>
            <p:nvPr/>
          </p:nvGrpSpPr>
          <p:grpSpPr>
            <a:xfrm rot="0">
              <a:off x="9856607" y="10968671"/>
              <a:ext cx="659140" cy="65914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2" id="72"/>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nvGrpSpPr>
            <p:cNvPr name="Group 73" id="73"/>
            <p:cNvGrpSpPr/>
            <p:nvPr/>
          </p:nvGrpSpPr>
          <p:grpSpPr>
            <a:xfrm rot="-5620548">
              <a:off x="12840443" y="4230963"/>
              <a:ext cx="1930752" cy="743429"/>
              <a:chOff x="0" y="0"/>
              <a:chExt cx="812800" cy="312966"/>
            </a:xfrm>
          </p:grpSpPr>
          <p:sp>
            <p:nvSpPr>
              <p:cNvPr name="Freeform 74" id="7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5" id="75"/>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76" id="76"/>
            <p:cNvGrpSpPr/>
            <p:nvPr/>
          </p:nvGrpSpPr>
          <p:grpSpPr>
            <a:xfrm rot="-5620548">
              <a:off x="13476249" y="4273107"/>
              <a:ext cx="659140" cy="659140"/>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8" id="78"/>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grpSp>
        <p:nvGrpSpPr>
          <p:cNvPr name="Group 79" id="79"/>
          <p:cNvGrpSpPr/>
          <p:nvPr/>
        </p:nvGrpSpPr>
        <p:grpSpPr>
          <a:xfrm rot="0">
            <a:off x="10879955" y="-192360"/>
            <a:ext cx="5716514" cy="8524014"/>
            <a:chOff x="0" y="0"/>
            <a:chExt cx="7622019" cy="11365351"/>
          </a:xfrm>
        </p:grpSpPr>
        <p:grpSp>
          <p:nvGrpSpPr>
            <p:cNvPr name="Group 80" id="80"/>
            <p:cNvGrpSpPr/>
            <p:nvPr/>
          </p:nvGrpSpPr>
          <p:grpSpPr>
            <a:xfrm rot="0">
              <a:off x="4062685" y="3907822"/>
              <a:ext cx="259157" cy="922763"/>
              <a:chOff x="0" y="0"/>
              <a:chExt cx="39938" cy="142206"/>
            </a:xfrm>
          </p:grpSpPr>
          <p:sp>
            <p:nvSpPr>
              <p:cNvPr name="Freeform 81" id="8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2" id="82"/>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3" id="83"/>
            <p:cNvGrpSpPr/>
            <p:nvPr/>
          </p:nvGrpSpPr>
          <p:grpSpPr>
            <a:xfrm rot="0">
              <a:off x="6732983" y="3907822"/>
              <a:ext cx="259157" cy="922763"/>
              <a:chOff x="0" y="0"/>
              <a:chExt cx="39938" cy="142206"/>
            </a:xfrm>
          </p:grpSpPr>
          <p:sp>
            <p:nvSpPr>
              <p:cNvPr name="Freeform 84" id="8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5" id="85"/>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6" id="86"/>
            <p:cNvGrpSpPr/>
            <p:nvPr/>
          </p:nvGrpSpPr>
          <p:grpSpPr>
            <a:xfrm rot="0">
              <a:off x="4062685" y="7167221"/>
              <a:ext cx="259157" cy="922763"/>
              <a:chOff x="0" y="0"/>
              <a:chExt cx="39938" cy="142206"/>
            </a:xfrm>
          </p:grpSpPr>
          <p:sp>
            <p:nvSpPr>
              <p:cNvPr name="Freeform 87" id="8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8" id="88"/>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9" id="89"/>
            <p:cNvGrpSpPr/>
            <p:nvPr/>
          </p:nvGrpSpPr>
          <p:grpSpPr>
            <a:xfrm rot="0">
              <a:off x="6732983" y="7167221"/>
              <a:ext cx="259157" cy="922763"/>
              <a:chOff x="0" y="0"/>
              <a:chExt cx="39938" cy="142206"/>
            </a:xfrm>
          </p:grpSpPr>
          <p:sp>
            <p:nvSpPr>
              <p:cNvPr name="Freeform 90" id="9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1" id="91"/>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2" id="92"/>
            <p:cNvGrpSpPr/>
            <p:nvPr/>
          </p:nvGrpSpPr>
          <p:grpSpPr>
            <a:xfrm rot="1071862">
              <a:off x="1181574" y="6064359"/>
              <a:ext cx="259157" cy="922763"/>
              <a:chOff x="0" y="0"/>
              <a:chExt cx="39938" cy="142206"/>
            </a:xfrm>
          </p:grpSpPr>
          <p:sp>
            <p:nvSpPr>
              <p:cNvPr name="Freeform 93" id="9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4" id="94"/>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5" id="95"/>
            <p:cNvGrpSpPr/>
            <p:nvPr/>
          </p:nvGrpSpPr>
          <p:grpSpPr>
            <a:xfrm rot="1071862">
              <a:off x="3723125" y="6883513"/>
              <a:ext cx="259157" cy="922763"/>
              <a:chOff x="0" y="0"/>
              <a:chExt cx="39938" cy="142206"/>
            </a:xfrm>
          </p:grpSpPr>
          <p:sp>
            <p:nvSpPr>
              <p:cNvPr name="Freeform 96" id="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7" id="97"/>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8" id="98"/>
            <p:cNvGrpSpPr/>
            <p:nvPr/>
          </p:nvGrpSpPr>
          <p:grpSpPr>
            <a:xfrm rot="1071862">
              <a:off x="181705" y="9166608"/>
              <a:ext cx="259157" cy="922763"/>
              <a:chOff x="0" y="0"/>
              <a:chExt cx="39938" cy="142206"/>
            </a:xfrm>
          </p:grpSpPr>
          <p:sp>
            <p:nvSpPr>
              <p:cNvPr name="Freeform 99" id="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0" id="100"/>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1" id="101"/>
            <p:cNvGrpSpPr/>
            <p:nvPr/>
          </p:nvGrpSpPr>
          <p:grpSpPr>
            <a:xfrm rot="1071862">
              <a:off x="2723256" y="9985762"/>
              <a:ext cx="259157" cy="922763"/>
              <a:chOff x="0" y="0"/>
              <a:chExt cx="39938" cy="142206"/>
            </a:xfrm>
          </p:grpSpPr>
          <p:sp>
            <p:nvSpPr>
              <p:cNvPr name="Freeform 102" id="1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3" id="103"/>
              <p:cNvSpPr txBox="true"/>
              <p:nvPr/>
            </p:nvSpPr>
            <p:spPr>
              <a:xfrm>
                <a:off x="0" y="-133350"/>
                <a:ext cx="39938" cy="275556"/>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4" id="104"/>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4"/>
              <a:stretch>
                <a:fillRect l="0" t="-20079" r="0" b="-2015"/>
              </a:stretch>
            </a:blipFill>
          </p:spPr>
        </p:sp>
        <p:grpSp>
          <p:nvGrpSpPr>
            <p:cNvPr name="Group 105" id="105"/>
            <p:cNvGrpSpPr/>
            <p:nvPr/>
          </p:nvGrpSpPr>
          <p:grpSpPr>
            <a:xfrm rot="-9721201">
              <a:off x="764629" y="5697725"/>
              <a:ext cx="2703356" cy="5381796"/>
              <a:chOff x="0" y="0"/>
              <a:chExt cx="544375" cy="1083733"/>
            </a:xfrm>
          </p:grpSpPr>
          <p:sp>
            <p:nvSpPr>
              <p:cNvPr name="Freeform 106" id="106"/>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7" id="107"/>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08" id="108"/>
            <p:cNvGrpSpPr/>
            <p:nvPr/>
          </p:nvGrpSpPr>
          <p:grpSpPr>
            <a:xfrm rot="-9721201">
              <a:off x="1002528" y="8203842"/>
              <a:ext cx="1781474" cy="1744101"/>
              <a:chOff x="0" y="0"/>
              <a:chExt cx="358736" cy="351210"/>
            </a:xfrm>
          </p:grpSpPr>
          <p:sp>
            <p:nvSpPr>
              <p:cNvPr name="Freeform 109" id="109"/>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10" id="110"/>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1" id="111"/>
            <p:cNvGrpSpPr/>
            <p:nvPr/>
          </p:nvGrpSpPr>
          <p:grpSpPr>
            <a:xfrm rot="-9721201">
              <a:off x="1438200" y="6010790"/>
              <a:ext cx="2479114" cy="1295618"/>
              <a:chOff x="0" y="0"/>
              <a:chExt cx="499220" cy="260899"/>
            </a:xfrm>
          </p:grpSpPr>
          <p:sp>
            <p:nvSpPr>
              <p:cNvPr name="Freeform 112" id="11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3" id="113"/>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4" id="114"/>
            <p:cNvGrpSpPr/>
            <p:nvPr/>
          </p:nvGrpSpPr>
          <p:grpSpPr>
            <a:xfrm rot="-9721201">
              <a:off x="3104813" y="6096645"/>
              <a:ext cx="824710" cy="99663"/>
              <a:chOff x="0" y="0"/>
              <a:chExt cx="166072" cy="20069"/>
            </a:xfrm>
          </p:grpSpPr>
          <p:sp>
            <p:nvSpPr>
              <p:cNvPr name="Freeform 115" id="11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6" id="116"/>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17" id="117"/>
            <p:cNvGrpSpPr/>
            <p:nvPr/>
          </p:nvGrpSpPr>
          <p:grpSpPr>
            <a:xfrm rot="-9721201">
              <a:off x="1886687" y="5701323"/>
              <a:ext cx="824710" cy="99663"/>
              <a:chOff x="0" y="0"/>
              <a:chExt cx="166072" cy="20069"/>
            </a:xfrm>
          </p:grpSpPr>
          <p:sp>
            <p:nvSpPr>
              <p:cNvPr name="Freeform 118" id="1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9" id="119"/>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20" id="120"/>
            <p:cNvGrpSpPr/>
            <p:nvPr/>
          </p:nvGrpSpPr>
          <p:grpSpPr>
            <a:xfrm rot="-8791664">
              <a:off x="3458499" y="8109008"/>
              <a:ext cx="450227" cy="166499"/>
              <a:chOff x="0" y="0"/>
              <a:chExt cx="90662" cy="33528"/>
            </a:xfrm>
          </p:grpSpPr>
          <p:sp>
            <p:nvSpPr>
              <p:cNvPr name="Freeform 121" id="12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2" id="122"/>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3" id="123"/>
            <p:cNvGrpSpPr/>
            <p:nvPr/>
          </p:nvGrpSpPr>
          <p:grpSpPr>
            <a:xfrm rot="1095631">
              <a:off x="1131804" y="7416897"/>
              <a:ext cx="2365175" cy="725067"/>
              <a:chOff x="0" y="0"/>
              <a:chExt cx="597833" cy="183271"/>
            </a:xfrm>
          </p:grpSpPr>
          <p:sp>
            <p:nvSpPr>
              <p:cNvPr name="Freeform 124" id="12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5" id="125"/>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nvGrpSpPr>
            <p:cNvPr name="Group 126" id="126"/>
            <p:cNvGrpSpPr/>
            <p:nvPr/>
          </p:nvGrpSpPr>
          <p:grpSpPr>
            <a:xfrm rot="1095631">
              <a:off x="2779504" y="8242882"/>
              <a:ext cx="266384" cy="2452549"/>
              <a:chOff x="0" y="0"/>
              <a:chExt cx="39938" cy="367705"/>
            </a:xfrm>
          </p:grpSpPr>
          <p:sp>
            <p:nvSpPr>
              <p:cNvPr name="Freeform 127" id="12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28" id="128"/>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29" id="129"/>
            <p:cNvGrpSpPr/>
            <p:nvPr/>
          </p:nvGrpSpPr>
          <p:grpSpPr>
            <a:xfrm rot="-9704368">
              <a:off x="272742" y="10020475"/>
              <a:ext cx="2365175" cy="725067"/>
              <a:chOff x="0" y="0"/>
              <a:chExt cx="597833" cy="183271"/>
            </a:xfrm>
          </p:grpSpPr>
          <p:sp>
            <p:nvSpPr>
              <p:cNvPr name="Freeform 130" id="13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1" id="131"/>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sp>
          <p:nvSpPr>
            <p:cNvPr name="Freeform 132" id="132"/>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4"/>
              <a:stretch>
                <a:fillRect l="0" t="-20079" r="0" b="-2015"/>
              </a:stretch>
            </a:blipFill>
          </p:spPr>
        </p:sp>
        <p:grpSp>
          <p:nvGrpSpPr>
            <p:cNvPr name="Group 133" id="133"/>
            <p:cNvGrpSpPr/>
            <p:nvPr/>
          </p:nvGrpSpPr>
          <p:grpSpPr>
            <a:xfrm rot="-10800000">
              <a:off x="4168370" y="3343189"/>
              <a:ext cx="2703356" cy="5381796"/>
              <a:chOff x="0" y="0"/>
              <a:chExt cx="544375" cy="1083733"/>
            </a:xfrm>
          </p:grpSpPr>
          <p:sp>
            <p:nvSpPr>
              <p:cNvPr name="Freeform 134" id="134"/>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5" id="135"/>
              <p:cNvSpPr txBox="true"/>
              <p:nvPr/>
            </p:nvSpPr>
            <p:spPr>
              <a:xfrm>
                <a:off x="0" y="-133350"/>
                <a:ext cx="544375" cy="1217083"/>
              </a:xfrm>
              <a:prstGeom prst="rect">
                <a:avLst/>
              </a:prstGeom>
            </p:spPr>
            <p:txBody>
              <a:bodyPr anchor="ctr" rtlCol="false" tIns="38877" lIns="38877" bIns="38877" rIns="38877"/>
              <a:lstStyle/>
              <a:p>
                <a:pPr algn="ctr">
                  <a:lnSpc>
                    <a:spcPts val="4419"/>
                  </a:lnSpc>
                </a:pPr>
              </a:p>
            </p:txBody>
          </p:sp>
        </p:grpSp>
        <p:grpSp>
          <p:nvGrpSpPr>
            <p:cNvPr name="Group 136" id="136"/>
            <p:cNvGrpSpPr/>
            <p:nvPr/>
          </p:nvGrpSpPr>
          <p:grpSpPr>
            <a:xfrm rot="-10800000">
              <a:off x="4629311" y="5884593"/>
              <a:ext cx="1781474" cy="1744101"/>
              <a:chOff x="0" y="0"/>
              <a:chExt cx="358736" cy="351210"/>
            </a:xfrm>
          </p:grpSpPr>
          <p:sp>
            <p:nvSpPr>
              <p:cNvPr name="Freeform 137" id="137"/>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38" id="138"/>
              <p:cNvSpPr txBox="true"/>
              <p:nvPr/>
            </p:nvSpPr>
            <p:spPr>
              <a:xfrm>
                <a:off x="0" y="-133350"/>
                <a:ext cx="358736" cy="484560"/>
              </a:xfrm>
              <a:prstGeom prst="rect">
                <a:avLst/>
              </a:prstGeom>
            </p:spPr>
            <p:txBody>
              <a:bodyPr anchor="ctr" rtlCol="false" tIns="38877" lIns="38877" bIns="38877" rIns="38877"/>
              <a:lstStyle/>
              <a:p>
                <a:pPr algn="ctr">
                  <a:lnSpc>
                    <a:spcPts val="4419"/>
                  </a:lnSpc>
                </a:pPr>
              </a:p>
            </p:txBody>
          </p:sp>
        </p:grpSp>
        <p:grpSp>
          <p:nvGrpSpPr>
            <p:cNvPr name="Group 139" id="139"/>
            <p:cNvGrpSpPr/>
            <p:nvPr/>
          </p:nvGrpSpPr>
          <p:grpSpPr>
            <a:xfrm rot="-10800000">
              <a:off x="4280491" y="3567430"/>
              <a:ext cx="2479114" cy="1295618"/>
              <a:chOff x="0" y="0"/>
              <a:chExt cx="499220" cy="260899"/>
            </a:xfrm>
          </p:grpSpPr>
          <p:sp>
            <p:nvSpPr>
              <p:cNvPr name="Freeform 140" id="140"/>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1" id="141"/>
              <p:cNvSpPr txBox="true"/>
              <p:nvPr/>
            </p:nvSpPr>
            <p:spPr>
              <a:xfrm>
                <a:off x="0" y="-133350"/>
                <a:ext cx="499220" cy="394249"/>
              </a:xfrm>
              <a:prstGeom prst="rect">
                <a:avLst/>
              </a:prstGeom>
            </p:spPr>
            <p:txBody>
              <a:bodyPr anchor="ctr" rtlCol="false" tIns="38877" lIns="38877" bIns="38877" rIns="38877"/>
              <a:lstStyle/>
              <a:p>
                <a:pPr algn="ctr">
                  <a:lnSpc>
                    <a:spcPts val="4419"/>
                  </a:lnSpc>
                </a:pPr>
              </a:p>
            </p:txBody>
          </p:sp>
        </p:grpSp>
        <p:grpSp>
          <p:nvGrpSpPr>
            <p:cNvPr name="Group 142" id="142"/>
            <p:cNvGrpSpPr/>
            <p:nvPr/>
          </p:nvGrpSpPr>
          <p:grpSpPr>
            <a:xfrm rot="-10800000">
              <a:off x="5748027" y="3419182"/>
              <a:ext cx="824710" cy="99663"/>
              <a:chOff x="0" y="0"/>
              <a:chExt cx="166072" cy="20069"/>
            </a:xfrm>
          </p:grpSpPr>
          <p:sp>
            <p:nvSpPr>
              <p:cNvPr name="Freeform 143" id="14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4" id="144"/>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45" id="145"/>
            <p:cNvGrpSpPr/>
            <p:nvPr/>
          </p:nvGrpSpPr>
          <p:grpSpPr>
            <a:xfrm rot="-10800000">
              <a:off x="4467359" y="3419182"/>
              <a:ext cx="824710" cy="99663"/>
              <a:chOff x="0" y="0"/>
              <a:chExt cx="166072" cy="20069"/>
            </a:xfrm>
          </p:grpSpPr>
          <p:sp>
            <p:nvSpPr>
              <p:cNvPr name="Freeform 146" id="14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7" id="147"/>
              <p:cNvSpPr txBox="true"/>
              <p:nvPr/>
            </p:nvSpPr>
            <p:spPr>
              <a:xfrm>
                <a:off x="0" y="-133350"/>
                <a:ext cx="166072" cy="153419"/>
              </a:xfrm>
              <a:prstGeom prst="rect">
                <a:avLst/>
              </a:prstGeom>
            </p:spPr>
            <p:txBody>
              <a:bodyPr anchor="ctr" rtlCol="false" tIns="38877" lIns="38877" bIns="38877" rIns="38877"/>
              <a:lstStyle/>
              <a:p>
                <a:pPr algn="ctr">
                  <a:lnSpc>
                    <a:spcPts val="4419"/>
                  </a:lnSpc>
                </a:pPr>
              </a:p>
            </p:txBody>
          </p:sp>
        </p:grpSp>
        <p:grpSp>
          <p:nvGrpSpPr>
            <p:cNvPr name="Group 148" id="148"/>
            <p:cNvGrpSpPr/>
            <p:nvPr/>
          </p:nvGrpSpPr>
          <p:grpSpPr>
            <a:xfrm rot="-9870462">
              <a:off x="6725086" y="5280259"/>
              <a:ext cx="450227" cy="166499"/>
              <a:chOff x="0" y="0"/>
              <a:chExt cx="90662" cy="33528"/>
            </a:xfrm>
          </p:grpSpPr>
          <p:sp>
            <p:nvSpPr>
              <p:cNvPr name="Freeform 149" id="14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0" id="150"/>
              <p:cNvSpPr txBox="true"/>
              <p:nvPr/>
            </p:nvSpPr>
            <p:spPr>
              <a:xfrm>
                <a:off x="8500" y="-130207"/>
                <a:ext cx="73663" cy="160592"/>
              </a:xfrm>
              <a:prstGeom prst="rect">
                <a:avLst/>
              </a:prstGeom>
            </p:spPr>
            <p:txBody>
              <a:bodyPr anchor="ctr" rtlCol="false" tIns="38877" lIns="38877" bIns="38877" rIns="38877"/>
              <a:lstStyle/>
              <a:p>
                <a:pPr algn="ctr">
                  <a:lnSpc>
                    <a:spcPts val="4419"/>
                  </a:lnSpc>
                </a:pPr>
              </a:p>
            </p:txBody>
          </p:sp>
        </p:grpSp>
        <p:grpSp>
          <p:nvGrpSpPr>
            <p:cNvPr name="Group 151" id="151"/>
            <p:cNvGrpSpPr/>
            <p:nvPr/>
          </p:nvGrpSpPr>
          <p:grpSpPr>
            <a:xfrm rot="9883450">
              <a:off x="3816284" y="5279523"/>
              <a:ext cx="450227" cy="166499"/>
              <a:chOff x="0" y="0"/>
              <a:chExt cx="90662" cy="33528"/>
            </a:xfrm>
          </p:grpSpPr>
          <p:sp>
            <p:nvSpPr>
              <p:cNvPr name="Freeform 152" id="15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3" id="153"/>
              <p:cNvSpPr txBox="true"/>
              <p:nvPr/>
            </p:nvSpPr>
            <p:spPr>
              <a:xfrm>
                <a:off x="8500" y="-130207"/>
                <a:ext cx="73663" cy="160592"/>
              </a:xfrm>
              <a:prstGeom prst="rect">
                <a:avLst/>
              </a:prstGeom>
            </p:spPr>
            <p:txBody>
              <a:bodyPr anchor="ctr" rtlCol="false" tIns="38877" lIns="38877" bIns="38877" rIns="38877"/>
              <a:lstStyle/>
              <a:p>
                <a:pPr algn="ctr">
                  <a:lnSpc>
                    <a:spcPts val="4419"/>
                  </a:lnSpc>
                </a:pPr>
              </a:p>
            </p:txBody>
          </p:sp>
        </p:grpSp>
        <p:grpSp>
          <p:nvGrpSpPr>
            <p:cNvPr name="Group 154" id="154"/>
            <p:cNvGrpSpPr/>
            <p:nvPr/>
          </p:nvGrpSpPr>
          <p:grpSpPr>
            <a:xfrm rot="0">
              <a:off x="4344825" y="5019733"/>
              <a:ext cx="2365175" cy="725067"/>
              <a:chOff x="0" y="0"/>
              <a:chExt cx="597833" cy="183271"/>
            </a:xfrm>
          </p:grpSpPr>
          <p:sp>
            <p:nvSpPr>
              <p:cNvPr name="Freeform 155" id="15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6" id="156"/>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nvGrpSpPr>
            <p:cNvPr name="Group 157" id="157"/>
            <p:cNvGrpSpPr/>
            <p:nvPr/>
          </p:nvGrpSpPr>
          <p:grpSpPr>
            <a:xfrm rot="0">
              <a:off x="4309639" y="5573155"/>
              <a:ext cx="266384" cy="2452549"/>
              <a:chOff x="0" y="0"/>
              <a:chExt cx="39938" cy="367705"/>
            </a:xfrm>
          </p:grpSpPr>
          <p:sp>
            <p:nvSpPr>
              <p:cNvPr name="Freeform 158" id="15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59" id="159"/>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0" id="160"/>
            <p:cNvGrpSpPr/>
            <p:nvPr/>
          </p:nvGrpSpPr>
          <p:grpSpPr>
            <a:xfrm rot="0">
              <a:off x="6491852" y="5573155"/>
              <a:ext cx="266384" cy="2452549"/>
              <a:chOff x="0" y="0"/>
              <a:chExt cx="39938" cy="367705"/>
            </a:xfrm>
          </p:grpSpPr>
          <p:sp>
            <p:nvSpPr>
              <p:cNvPr name="Freeform 161" id="16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2" id="162"/>
              <p:cNvSpPr txBox="true"/>
              <p:nvPr/>
            </p:nvSpPr>
            <p:spPr>
              <a:xfrm>
                <a:off x="0" y="-133350"/>
                <a:ext cx="39938" cy="501055"/>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3" id="163"/>
            <p:cNvGrpSpPr/>
            <p:nvPr/>
          </p:nvGrpSpPr>
          <p:grpSpPr>
            <a:xfrm rot="-10800000">
              <a:off x="4344825" y="7761376"/>
              <a:ext cx="2365175" cy="725067"/>
              <a:chOff x="0" y="0"/>
              <a:chExt cx="597833" cy="183271"/>
            </a:xfrm>
          </p:grpSpPr>
          <p:sp>
            <p:nvSpPr>
              <p:cNvPr name="Freeform 164" id="16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5" id="165"/>
              <p:cNvSpPr txBox="true"/>
              <p:nvPr/>
            </p:nvSpPr>
            <p:spPr>
              <a:xfrm>
                <a:off x="127000" y="-133350"/>
                <a:ext cx="343833" cy="316621"/>
              </a:xfrm>
              <a:prstGeom prst="rect">
                <a:avLst/>
              </a:prstGeom>
            </p:spPr>
            <p:txBody>
              <a:bodyPr anchor="ctr" rtlCol="false" tIns="52217" lIns="52217" bIns="52217" rIns="52217"/>
              <a:lstStyle/>
              <a:p>
                <a:pPr algn="ctr">
                  <a:lnSpc>
                    <a:spcPts val="4420"/>
                  </a:lnSpc>
                </a:pPr>
              </a:p>
            </p:txBody>
          </p:sp>
        </p:grpSp>
      </p:grpSp>
      <p:sp>
        <p:nvSpPr>
          <p:cNvPr name="Freeform 166" id="166"/>
          <p:cNvSpPr/>
          <p:nvPr/>
        </p:nvSpPr>
        <p:spPr>
          <a:xfrm flipH="false" flipV="false" rot="0">
            <a:off x="517486" y="4366356"/>
            <a:ext cx="8113331" cy="2433999"/>
          </a:xfrm>
          <a:custGeom>
            <a:avLst/>
            <a:gdLst/>
            <a:ahLst/>
            <a:cxnLst/>
            <a:rect r="r" b="b" t="t" l="l"/>
            <a:pathLst>
              <a:path h="2433999" w="8113331">
                <a:moveTo>
                  <a:pt x="0" y="0"/>
                </a:moveTo>
                <a:lnTo>
                  <a:pt x="8113330" y="0"/>
                </a:lnTo>
                <a:lnTo>
                  <a:pt x="8113330" y="2433999"/>
                </a:lnTo>
                <a:lnTo>
                  <a:pt x="0" y="243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7" id="167"/>
          <p:cNvSpPr/>
          <p:nvPr/>
        </p:nvSpPr>
        <p:spPr>
          <a:xfrm flipH="false" flipV="false" rot="0">
            <a:off x="517486" y="7114654"/>
            <a:ext cx="8113331" cy="2433999"/>
          </a:xfrm>
          <a:custGeom>
            <a:avLst/>
            <a:gdLst/>
            <a:ahLst/>
            <a:cxnLst/>
            <a:rect r="r" b="b" t="t" l="l"/>
            <a:pathLst>
              <a:path h="2433999" w="8113331">
                <a:moveTo>
                  <a:pt x="0" y="0"/>
                </a:moveTo>
                <a:lnTo>
                  <a:pt x="8113330" y="0"/>
                </a:lnTo>
                <a:lnTo>
                  <a:pt x="8113330" y="2433999"/>
                </a:lnTo>
                <a:lnTo>
                  <a:pt x="0" y="2433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8" id="168"/>
          <p:cNvSpPr/>
          <p:nvPr/>
        </p:nvSpPr>
        <p:spPr>
          <a:xfrm flipH="false" flipV="false" rot="0">
            <a:off x="3022980" y="3899631"/>
            <a:ext cx="578675" cy="562211"/>
          </a:xfrm>
          <a:custGeom>
            <a:avLst/>
            <a:gdLst/>
            <a:ahLst/>
            <a:cxnLst/>
            <a:rect r="r" b="b" t="t" l="l"/>
            <a:pathLst>
              <a:path h="562211" w="578675">
                <a:moveTo>
                  <a:pt x="0" y="0"/>
                </a:moveTo>
                <a:lnTo>
                  <a:pt x="578675" y="0"/>
                </a:lnTo>
                <a:lnTo>
                  <a:pt x="578675" y="562211"/>
                </a:lnTo>
                <a:lnTo>
                  <a:pt x="0" y="562211"/>
                </a:lnTo>
                <a:lnTo>
                  <a:pt x="0" y="0"/>
                </a:lnTo>
                <a:close/>
              </a:path>
            </a:pathLst>
          </a:custGeom>
          <a:blipFill>
            <a:blip r:embed="rId9"/>
            <a:stretch>
              <a:fillRect l="0" t="0" r="-195230" b="-203875"/>
            </a:stretch>
          </a:blipFill>
        </p:spPr>
      </p:sp>
      <p:sp>
        <p:nvSpPr>
          <p:cNvPr name="Freeform 169" id="169"/>
          <p:cNvSpPr/>
          <p:nvPr/>
        </p:nvSpPr>
        <p:spPr>
          <a:xfrm flipH="false" flipV="false" rot="0">
            <a:off x="5758657" y="6044004"/>
            <a:ext cx="649916" cy="621158"/>
          </a:xfrm>
          <a:custGeom>
            <a:avLst/>
            <a:gdLst/>
            <a:ahLst/>
            <a:cxnLst/>
            <a:rect r="r" b="b" t="t" l="l"/>
            <a:pathLst>
              <a:path h="621158" w="649916">
                <a:moveTo>
                  <a:pt x="0" y="0"/>
                </a:moveTo>
                <a:lnTo>
                  <a:pt x="649916" y="0"/>
                </a:lnTo>
                <a:lnTo>
                  <a:pt x="649916" y="621158"/>
                </a:lnTo>
                <a:lnTo>
                  <a:pt x="0" y="621158"/>
                </a:lnTo>
                <a:lnTo>
                  <a:pt x="0" y="0"/>
                </a:lnTo>
                <a:close/>
              </a:path>
            </a:pathLst>
          </a:custGeom>
          <a:blipFill>
            <a:blip r:embed="rId9"/>
            <a:stretch>
              <a:fillRect l="-108302" t="0" r="-97393" b="-219848"/>
            </a:stretch>
          </a:blipFill>
        </p:spPr>
      </p:sp>
      <p:sp>
        <p:nvSpPr>
          <p:cNvPr name="Freeform 170" id="170"/>
          <p:cNvSpPr/>
          <p:nvPr/>
        </p:nvSpPr>
        <p:spPr>
          <a:xfrm flipH="false" flipV="false" rot="0">
            <a:off x="5820490" y="8911094"/>
            <a:ext cx="588083" cy="621708"/>
          </a:xfrm>
          <a:custGeom>
            <a:avLst/>
            <a:gdLst/>
            <a:ahLst/>
            <a:cxnLst/>
            <a:rect r="r" b="b" t="t" l="l"/>
            <a:pathLst>
              <a:path h="621708" w="588083">
                <a:moveTo>
                  <a:pt x="0" y="0"/>
                </a:moveTo>
                <a:lnTo>
                  <a:pt x="588083" y="0"/>
                </a:lnTo>
                <a:lnTo>
                  <a:pt x="588083" y="621708"/>
                </a:lnTo>
                <a:lnTo>
                  <a:pt x="0" y="621708"/>
                </a:lnTo>
                <a:lnTo>
                  <a:pt x="0" y="0"/>
                </a:lnTo>
                <a:close/>
              </a:path>
            </a:pathLst>
          </a:custGeom>
          <a:blipFill>
            <a:blip r:embed="rId9"/>
            <a:stretch>
              <a:fillRect l="-231273" t="0" r="0" b="-213357"/>
            </a:stretch>
          </a:blipFill>
        </p:spPr>
      </p:sp>
      <p:sp>
        <p:nvSpPr>
          <p:cNvPr name="Freeform 171" id="171"/>
          <p:cNvSpPr/>
          <p:nvPr/>
        </p:nvSpPr>
        <p:spPr>
          <a:xfrm flipH="false" flipV="false" rot="0">
            <a:off x="2980390" y="6570979"/>
            <a:ext cx="621265" cy="543674"/>
          </a:xfrm>
          <a:custGeom>
            <a:avLst/>
            <a:gdLst/>
            <a:ahLst/>
            <a:cxnLst/>
            <a:rect r="r" b="b" t="t" l="l"/>
            <a:pathLst>
              <a:path h="543674" w="621265">
                <a:moveTo>
                  <a:pt x="0" y="0"/>
                </a:moveTo>
                <a:lnTo>
                  <a:pt x="621265" y="0"/>
                </a:lnTo>
                <a:lnTo>
                  <a:pt x="621265" y="543675"/>
                </a:lnTo>
                <a:lnTo>
                  <a:pt x="0" y="543675"/>
                </a:lnTo>
                <a:lnTo>
                  <a:pt x="0" y="0"/>
                </a:lnTo>
                <a:close/>
              </a:path>
            </a:pathLst>
          </a:custGeom>
          <a:blipFill>
            <a:blip r:embed="rId9"/>
            <a:stretch>
              <a:fillRect l="0" t="-123683" r="-199350" b="-118389"/>
            </a:stretch>
          </a:blipFill>
        </p:spPr>
      </p:sp>
      <p:sp>
        <p:nvSpPr>
          <p:cNvPr name="TextBox 172" id="172"/>
          <p:cNvSpPr txBox="true"/>
          <p:nvPr/>
        </p:nvSpPr>
        <p:spPr>
          <a:xfrm rot="0">
            <a:off x="1030669" y="2941416"/>
            <a:ext cx="6682398" cy="958215"/>
          </a:xfrm>
          <a:prstGeom prst="rect">
            <a:avLst/>
          </a:prstGeom>
        </p:spPr>
        <p:txBody>
          <a:bodyPr anchor="t" rtlCol="false" tIns="0" lIns="0" bIns="0" rIns="0">
            <a:spAutoFit/>
          </a:bodyPr>
          <a:lstStyle/>
          <a:p>
            <a:pPr algn="l" marL="0" indent="0" lvl="0">
              <a:lnSpc>
                <a:spcPts val="3600"/>
              </a:lnSpc>
              <a:spcBef>
                <a:spcPct val="0"/>
              </a:spcBef>
            </a:pPr>
            <a:r>
              <a:rPr lang="en-US" b="true" sz="3600" spc="72">
                <a:solidFill>
                  <a:srgbClr val="F88219"/>
                </a:solidFill>
                <a:latin typeface="Asap Bold"/>
                <a:ea typeface="Asap Bold"/>
                <a:cs typeface="Asap Bold"/>
                <a:sym typeface="Asap Bold"/>
              </a:rPr>
              <a:t>QUY TRÌNH HOẠT ĐỘNG CỦA APP</a:t>
            </a:r>
          </a:p>
        </p:txBody>
      </p:sp>
      <p:sp>
        <p:nvSpPr>
          <p:cNvPr name="TextBox 173" id="173"/>
          <p:cNvSpPr txBox="true"/>
          <p:nvPr/>
        </p:nvSpPr>
        <p:spPr>
          <a:xfrm rot="0">
            <a:off x="680772" y="5535730"/>
            <a:ext cx="2208155" cy="789304"/>
          </a:xfrm>
          <a:prstGeom prst="rect">
            <a:avLst/>
          </a:prstGeom>
        </p:spPr>
        <p:txBody>
          <a:bodyPr anchor="t" rtlCol="false" tIns="0" lIns="0" bIns="0" rIns="0">
            <a:spAutoFit/>
          </a:bodyPr>
          <a:lstStyle/>
          <a:p>
            <a:pPr algn="ctr">
              <a:lnSpc>
                <a:spcPts val="3220"/>
              </a:lnSpc>
            </a:pPr>
            <a:r>
              <a:rPr lang="en-US" sz="2300" b="true">
                <a:solidFill>
                  <a:srgbClr val="000000"/>
                </a:solidFill>
                <a:latin typeface="Noto Serif Display Bold"/>
                <a:ea typeface="Noto Serif Display Bold"/>
                <a:cs typeface="Noto Serif Display Bold"/>
                <a:sym typeface="Noto Serif Display Bold"/>
              </a:rPr>
              <a:t>Người dùng chọn địa điểm</a:t>
            </a:r>
          </a:p>
        </p:txBody>
      </p:sp>
      <p:sp>
        <p:nvSpPr>
          <p:cNvPr name="TextBox 174" id="174"/>
          <p:cNvSpPr txBox="true"/>
          <p:nvPr/>
        </p:nvSpPr>
        <p:spPr>
          <a:xfrm rot="0">
            <a:off x="3472624" y="5095875"/>
            <a:ext cx="2208155" cy="789304"/>
          </a:xfrm>
          <a:prstGeom prst="rect">
            <a:avLst/>
          </a:prstGeom>
        </p:spPr>
        <p:txBody>
          <a:bodyPr anchor="t" rtlCol="false" tIns="0" lIns="0" bIns="0" rIns="0">
            <a:spAutoFit/>
          </a:bodyPr>
          <a:lstStyle/>
          <a:p>
            <a:pPr algn="ctr">
              <a:lnSpc>
                <a:spcPts val="3220"/>
              </a:lnSpc>
            </a:pPr>
            <a:r>
              <a:rPr lang="en-US" sz="2300" b="true">
                <a:solidFill>
                  <a:srgbClr val="000000"/>
                </a:solidFill>
                <a:latin typeface="Noto Serif Display Bold"/>
                <a:ea typeface="Noto Serif Display Bold"/>
                <a:cs typeface="Noto Serif Display Bold"/>
                <a:sym typeface="Noto Serif Display Bold"/>
              </a:rPr>
              <a:t>Tính đường đi ngắn nhất</a:t>
            </a:r>
          </a:p>
        </p:txBody>
      </p:sp>
      <p:sp>
        <p:nvSpPr>
          <p:cNvPr name="TextBox 175" id="175"/>
          <p:cNvSpPr txBox="true"/>
          <p:nvPr/>
        </p:nvSpPr>
        <p:spPr>
          <a:xfrm rot="0">
            <a:off x="6261804" y="4725035"/>
            <a:ext cx="2369012" cy="789304"/>
          </a:xfrm>
          <a:prstGeom prst="rect">
            <a:avLst/>
          </a:prstGeom>
        </p:spPr>
        <p:txBody>
          <a:bodyPr anchor="t" rtlCol="false" tIns="0" lIns="0" bIns="0" rIns="0">
            <a:spAutoFit/>
          </a:bodyPr>
          <a:lstStyle/>
          <a:p>
            <a:pPr algn="ctr">
              <a:lnSpc>
                <a:spcPts val="3220"/>
              </a:lnSpc>
            </a:pPr>
            <a:r>
              <a:rPr lang="en-US" sz="2300" b="true">
                <a:solidFill>
                  <a:srgbClr val="000000"/>
                </a:solidFill>
                <a:latin typeface="Noto Serif Display Bold"/>
                <a:ea typeface="Noto Serif Display Bold"/>
                <a:cs typeface="Noto Serif Display Bold"/>
                <a:sym typeface="Noto Serif Display Bold"/>
              </a:rPr>
              <a:t>Hiện thị bản đồ &amp; khoảng cách</a:t>
            </a:r>
          </a:p>
        </p:txBody>
      </p:sp>
      <p:sp>
        <p:nvSpPr>
          <p:cNvPr name="TextBox 176" id="176"/>
          <p:cNvSpPr txBox="true"/>
          <p:nvPr/>
        </p:nvSpPr>
        <p:spPr>
          <a:xfrm rot="0">
            <a:off x="6261804" y="7638555"/>
            <a:ext cx="2369012" cy="396239"/>
          </a:xfrm>
          <a:prstGeom prst="rect">
            <a:avLst/>
          </a:prstGeom>
        </p:spPr>
        <p:txBody>
          <a:bodyPr anchor="t" rtlCol="false" tIns="0" lIns="0" bIns="0" rIns="0">
            <a:spAutoFit/>
          </a:bodyPr>
          <a:lstStyle/>
          <a:p>
            <a:pPr algn="ctr">
              <a:lnSpc>
                <a:spcPts val="3360"/>
              </a:lnSpc>
            </a:pPr>
            <a:r>
              <a:rPr lang="en-US" sz="2400" b="true">
                <a:solidFill>
                  <a:srgbClr val="000000"/>
                </a:solidFill>
                <a:latin typeface="Noto Serif Display Bold"/>
                <a:ea typeface="Noto Serif Display Bold"/>
                <a:cs typeface="Noto Serif Display Bold"/>
                <a:sym typeface="Noto Serif Display Bold"/>
              </a:rPr>
              <a:t>Tính chi phí</a:t>
            </a:r>
          </a:p>
        </p:txBody>
      </p:sp>
      <p:sp>
        <p:nvSpPr>
          <p:cNvPr name="TextBox 177" id="177"/>
          <p:cNvSpPr txBox="true"/>
          <p:nvPr/>
        </p:nvSpPr>
        <p:spPr>
          <a:xfrm rot="0">
            <a:off x="3389645" y="7977644"/>
            <a:ext cx="2369012" cy="448310"/>
          </a:xfrm>
          <a:prstGeom prst="rect">
            <a:avLst/>
          </a:prstGeom>
        </p:spPr>
        <p:txBody>
          <a:bodyPr anchor="t" rtlCol="false" tIns="0" lIns="0" bIns="0" rIns="0">
            <a:spAutoFit/>
          </a:bodyPr>
          <a:lstStyle/>
          <a:p>
            <a:pPr algn="ctr">
              <a:lnSpc>
                <a:spcPts val="3640"/>
              </a:lnSpc>
            </a:pPr>
            <a:r>
              <a:rPr lang="en-US" sz="2600" b="true">
                <a:solidFill>
                  <a:srgbClr val="000000"/>
                </a:solidFill>
                <a:latin typeface="Noto Serif Display Bold"/>
                <a:ea typeface="Noto Serif Display Bold"/>
                <a:cs typeface="Noto Serif Display Bold"/>
                <a:sym typeface="Noto Serif Display Bold"/>
              </a:rPr>
              <a:t>Kết quả</a:t>
            </a:r>
          </a:p>
        </p:txBody>
      </p:sp>
      <p:sp>
        <p:nvSpPr>
          <p:cNvPr name="TextBox 178" id="178"/>
          <p:cNvSpPr txBox="true"/>
          <p:nvPr/>
        </p:nvSpPr>
        <p:spPr>
          <a:xfrm rot="0">
            <a:off x="517486" y="8283195"/>
            <a:ext cx="2371441" cy="861258"/>
          </a:xfrm>
          <a:prstGeom prst="rect">
            <a:avLst/>
          </a:prstGeom>
        </p:spPr>
        <p:txBody>
          <a:bodyPr anchor="t" rtlCol="false" tIns="0" lIns="0" bIns="0" rIns="0">
            <a:spAutoFit/>
          </a:bodyPr>
          <a:lstStyle/>
          <a:p>
            <a:pPr algn="ctr">
              <a:lnSpc>
                <a:spcPts val="3503"/>
              </a:lnSpc>
            </a:pPr>
            <a:r>
              <a:rPr lang="en-US" sz="2502" b="true">
                <a:solidFill>
                  <a:srgbClr val="000000"/>
                </a:solidFill>
                <a:latin typeface="Noto Serif Display Bold"/>
                <a:ea typeface="Noto Serif Display Bold"/>
                <a:cs typeface="Noto Serif Display Bold"/>
                <a:sym typeface="Noto Serif Display Bold"/>
              </a:rPr>
              <a:t>Bắt đầu chuyến đi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33350"/>
                <a:ext cx="3040868" cy="670199"/>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3001575" y="-4846778"/>
            <a:ext cx="19161165" cy="13025544"/>
            <a:chOff x="0" y="0"/>
            <a:chExt cx="25548220" cy="17367392"/>
          </a:xfrm>
        </p:grpSpPr>
        <p:sp>
          <p:nvSpPr>
            <p:cNvPr name="AutoShape 19" id="19"/>
            <p:cNvSpPr/>
            <p:nvPr/>
          </p:nvSpPr>
          <p:spPr>
            <a:xfrm flipH="true" flipV="true">
              <a:off x="1009437" y="5905873"/>
              <a:ext cx="1601434" cy="1817594"/>
            </a:xfrm>
            <a:prstGeom prst="line">
              <a:avLst/>
            </a:prstGeom>
            <a:ln cap="rnd" w="457200">
              <a:solidFill>
                <a:srgbClr val="4C62AF"/>
              </a:solidFill>
              <a:prstDash val="solid"/>
              <a:headEnd type="none" len="sm" w="sm"/>
              <a:tailEnd type="none" len="sm" w="sm"/>
            </a:ln>
          </p:spPr>
        </p:sp>
        <p:sp>
          <p:nvSpPr>
            <p:cNvPr name="AutoShape 20" id="20"/>
            <p:cNvSpPr/>
            <p:nvPr/>
          </p:nvSpPr>
          <p:spPr>
            <a:xfrm flipH="true" flipV="true">
              <a:off x="5655590" y="11179158"/>
              <a:ext cx="1601434" cy="1817594"/>
            </a:xfrm>
            <a:prstGeom prst="line">
              <a:avLst/>
            </a:prstGeom>
            <a:ln cap="rnd" w="457200">
              <a:solidFill>
                <a:srgbClr val="4C62AF"/>
              </a:solidFill>
              <a:prstDash val="solid"/>
              <a:headEnd type="none" len="sm" w="sm"/>
              <a:tailEnd type="none" len="sm" w="sm"/>
            </a:ln>
          </p:spPr>
        </p:sp>
        <p:sp>
          <p:nvSpPr>
            <p:cNvPr name="AutoShape 21" id="21"/>
            <p:cNvSpPr/>
            <p:nvPr/>
          </p:nvSpPr>
          <p:spPr>
            <a:xfrm flipH="true" flipV="true">
              <a:off x="968066" y="10796240"/>
              <a:ext cx="1601434" cy="1817594"/>
            </a:xfrm>
            <a:prstGeom prst="line">
              <a:avLst/>
            </a:prstGeom>
            <a:ln cap="rnd" w="457200">
              <a:solidFill>
                <a:srgbClr val="4C62AF"/>
              </a:solidFill>
              <a:prstDash val="solid"/>
              <a:headEnd type="none" len="sm" w="sm"/>
              <a:tailEnd type="none" len="sm" w="sm"/>
            </a:ln>
          </p:spPr>
        </p:sp>
        <p:sp>
          <p:nvSpPr>
            <p:cNvPr name="AutoShape 22" id="22"/>
            <p:cNvSpPr/>
            <p:nvPr/>
          </p:nvSpPr>
          <p:spPr>
            <a:xfrm flipH="true" flipV="true">
              <a:off x="1192312" y="8442358"/>
              <a:ext cx="1069568" cy="1213937"/>
            </a:xfrm>
            <a:prstGeom prst="line">
              <a:avLst/>
            </a:prstGeom>
            <a:ln cap="rnd" w="457200">
              <a:solidFill>
                <a:srgbClr val="4C62AF"/>
              </a:solidFill>
              <a:prstDash val="solid"/>
              <a:headEnd type="none" len="sm" w="sm"/>
              <a:tailEnd type="none" len="sm" w="sm"/>
            </a:ln>
          </p:spPr>
        </p:sp>
        <p:sp>
          <p:nvSpPr>
            <p:cNvPr name="AutoShape 23" id="23"/>
            <p:cNvSpPr/>
            <p:nvPr/>
          </p:nvSpPr>
          <p:spPr>
            <a:xfrm flipH="true" flipV="true">
              <a:off x="3683004" y="8940315"/>
              <a:ext cx="1069568" cy="1213937"/>
            </a:xfrm>
            <a:prstGeom prst="line">
              <a:avLst/>
            </a:prstGeom>
            <a:ln cap="rnd" w="457200">
              <a:solidFill>
                <a:srgbClr val="4C62AF"/>
              </a:solidFill>
              <a:prstDash val="solid"/>
              <a:headEnd type="none" len="sm" w="sm"/>
              <a:tailEnd type="none" len="sm" w="sm"/>
            </a:ln>
          </p:spPr>
        </p:sp>
        <p:sp>
          <p:nvSpPr>
            <p:cNvPr name="AutoShape 24" id="24"/>
            <p:cNvSpPr/>
            <p:nvPr/>
          </p:nvSpPr>
          <p:spPr>
            <a:xfrm flipH="true" flipV="true">
              <a:off x="8721963" y="7684267"/>
              <a:ext cx="1069568" cy="1213937"/>
            </a:xfrm>
            <a:prstGeom prst="line">
              <a:avLst/>
            </a:prstGeom>
            <a:ln cap="rnd" w="457200">
              <a:solidFill>
                <a:srgbClr val="4C62AF"/>
              </a:solidFill>
              <a:prstDash val="solid"/>
              <a:headEnd type="none" len="sm" w="sm"/>
              <a:tailEnd type="none" len="sm" w="sm"/>
            </a:ln>
          </p:spPr>
        </p:sp>
        <p:sp>
          <p:nvSpPr>
            <p:cNvPr name="AutoShape 25" id="25"/>
            <p:cNvSpPr/>
            <p:nvPr/>
          </p:nvSpPr>
          <p:spPr>
            <a:xfrm flipH="true" flipV="true">
              <a:off x="171522" y="12469523"/>
              <a:ext cx="637702" cy="723778"/>
            </a:xfrm>
            <a:prstGeom prst="line">
              <a:avLst/>
            </a:prstGeom>
            <a:ln cap="rnd" w="457200">
              <a:solidFill>
                <a:srgbClr val="4C62AF"/>
              </a:solidFill>
              <a:prstDash val="solid"/>
              <a:headEnd type="none" len="sm" w="sm"/>
              <a:tailEnd type="none" len="sm" w="sm"/>
            </a:ln>
          </p:spPr>
        </p:sp>
        <p:sp>
          <p:nvSpPr>
            <p:cNvPr name="AutoShape 26" id="26"/>
            <p:cNvSpPr/>
            <p:nvPr/>
          </p:nvSpPr>
          <p:spPr>
            <a:xfrm flipH="true" flipV="true">
              <a:off x="11652322" y="8427303"/>
              <a:ext cx="637702" cy="723778"/>
            </a:xfrm>
            <a:prstGeom prst="line">
              <a:avLst/>
            </a:prstGeom>
            <a:ln cap="rnd" w="457200">
              <a:solidFill>
                <a:srgbClr val="4C62AF"/>
              </a:solidFill>
              <a:prstDash val="solid"/>
              <a:headEnd type="none" len="sm" w="sm"/>
              <a:tailEnd type="none" len="sm" w="sm"/>
            </a:ln>
          </p:spPr>
        </p:sp>
        <p:sp>
          <p:nvSpPr>
            <p:cNvPr name="AutoShape 27" id="27"/>
            <p:cNvSpPr/>
            <p:nvPr/>
          </p:nvSpPr>
          <p:spPr>
            <a:xfrm flipH="true" flipV="true">
              <a:off x="7626352" y="5901267"/>
              <a:ext cx="637702" cy="723778"/>
            </a:xfrm>
            <a:prstGeom prst="line">
              <a:avLst/>
            </a:prstGeom>
            <a:ln cap="rnd" w="457200">
              <a:solidFill>
                <a:srgbClr val="4C62AF"/>
              </a:solidFill>
              <a:prstDash val="solid"/>
              <a:headEnd type="none" len="sm" w="sm"/>
              <a:tailEnd type="none" len="sm" w="sm"/>
            </a:ln>
          </p:spPr>
        </p:sp>
        <p:sp>
          <p:nvSpPr>
            <p:cNvPr name="AutoShape 28" id="28"/>
            <p:cNvSpPr/>
            <p:nvPr/>
          </p:nvSpPr>
          <p:spPr>
            <a:xfrm flipH="true" flipV="true">
              <a:off x="3965615" y="11589998"/>
              <a:ext cx="1069568" cy="1213937"/>
            </a:xfrm>
            <a:prstGeom prst="line">
              <a:avLst/>
            </a:prstGeom>
            <a:ln cap="rnd" w="457200">
              <a:solidFill>
                <a:srgbClr val="4C62AF"/>
              </a:solidFill>
              <a:prstDash val="solid"/>
              <a:headEnd type="none" len="sm" w="sm"/>
              <a:tailEnd type="none" len="sm" w="sm"/>
            </a:ln>
          </p:spPr>
        </p:sp>
        <p:sp>
          <p:nvSpPr>
            <p:cNvPr name="AutoShape 29" id="29"/>
            <p:cNvSpPr/>
            <p:nvPr/>
          </p:nvSpPr>
          <p:spPr>
            <a:xfrm flipH="true" flipV="true">
              <a:off x="9428268" y="5449610"/>
              <a:ext cx="1069568" cy="1213937"/>
            </a:xfrm>
            <a:prstGeom prst="line">
              <a:avLst/>
            </a:prstGeom>
            <a:ln cap="rnd" w="457200">
              <a:solidFill>
                <a:srgbClr val="4C62AF"/>
              </a:solidFill>
              <a:prstDash val="solid"/>
              <a:headEnd type="none" len="sm" w="sm"/>
              <a:tailEnd type="none" len="sm" w="sm"/>
            </a:ln>
          </p:spPr>
        </p:sp>
        <p:sp>
          <p:nvSpPr>
            <p:cNvPr name="AutoShape 30" id="30"/>
            <p:cNvSpPr/>
            <p:nvPr/>
          </p:nvSpPr>
          <p:spPr>
            <a:xfrm flipH="true" flipV="true">
              <a:off x="3542740" y="6371458"/>
              <a:ext cx="1069568" cy="1213937"/>
            </a:xfrm>
            <a:prstGeom prst="line">
              <a:avLst/>
            </a:prstGeom>
            <a:ln cap="rnd" w="457200">
              <a:solidFill>
                <a:srgbClr val="4C62AF"/>
              </a:solidFill>
              <a:prstDash val="solid"/>
              <a:headEnd type="none" len="sm" w="sm"/>
              <a:tailEnd type="none" len="sm" w="sm"/>
            </a:ln>
          </p:spPr>
        </p:sp>
        <p:sp>
          <p:nvSpPr>
            <p:cNvPr name="AutoShape 31" id="31"/>
            <p:cNvSpPr/>
            <p:nvPr/>
          </p:nvSpPr>
          <p:spPr>
            <a:xfrm flipH="true" flipV="true">
              <a:off x="6316043" y="9519097"/>
              <a:ext cx="1069568" cy="1213937"/>
            </a:xfrm>
            <a:prstGeom prst="line">
              <a:avLst/>
            </a:prstGeom>
            <a:ln cap="rnd" w="457200">
              <a:solidFill>
                <a:srgbClr val="4C62AF"/>
              </a:solidFill>
              <a:prstDash val="solid"/>
              <a:headEnd type="none" len="sm" w="sm"/>
              <a:tailEnd type="none" len="sm" w="sm"/>
            </a:ln>
          </p:spPr>
        </p:sp>
        <p:sp>
          <p:nvSpPr>
            <p:cNvPr name="AutoShape 32" id="32"/>
            <p:cNvSpPr/>
            <p:nvPr/>
          </p:nvSpPr>
          <p:spPr>
            <a:xfrm flipH="true" flipV="true">
              <a:off x="5866075" y="6480733"/>
              <a:ext cx="1601434" cy="1817594"/>
            </a:xfrm>
            <a:prstGeom prst="line">
              <a:avLst/>
            </a:prstGeom>
            <a:ln cap="rnd" w="457200">
              <a:solidFill>
                <a:srgbClr val="4C62AF"/>
              </a:solidFill>
              <a:prstDash val="solid"/>
              <a:headEnd type="none" len="sm" w="sm"/>
              <a:tailEnd type="none" len="sm" w="sm"/>
            </a:ln>
          </p:spPr>
        </p:sp>
        <p:sp>
          <p:nvSpPr>
            <p:cNvPr name="AutoShape 33" id="33"/>
            <p:cNvSpPr/>
            <p:nvPr/>
          </p:nvSpPr>
          <p:spPr>
            <a:xfrm flipH="true" flipV="true">
              <a:off x="9168512" y="9928842"/>
              <a:ext cx="1601434" cy="1817594"/>
            </a:xfrm>
            <a:prstGeom prst="line">
              <a:avLst/>
            </a:prstGeom>
            <a:ln cap="rnd" w="457200">
              <a:solidFill>
                <a:srgbClr val="4C62AF"/>
              </a:solidFill>
              <a:prstDash val="solid"/>
              <a:headEnd type="none" len="sm" w="sm"/>
              <a:tailEnd type="none" len="sm" w="sm"/>
            </a:ln>
          </p:spPr>
        </p:sp>
        <p:sp>
          <p:nvSpPr>
            <p:cNvPr name="AutoShape 34" id="34"/>
            <p:cNvSpPr/>
            <p:nvPr/>
          </p:nvSpPr>
          <p:spPr>
            <a:xfrm flipH="true" flipV="true">
              <a:off x="13814664" y="15202126"/>
              <a:ext cx="1601434" cy="1817594"/>
            </a:xfrm>
            <a:prstGeom prst="line">
              <a:avLst/>
            </a:prstGeom>
            <a:ln cap="rnd" w="457200">
              <a:solidFill>
                <a:srgbClr val="4C62AF"/>
              </a:solidFill>
              <a:prstDash val="solid"/>
              <a:headEnd type="none" len="sm" w="sm"/>
              <a:tailEnd type="none" len="sm" w="sm"/>
            </a:ln>
          </p:spPr>
        </p:sp>
        <p:sp>
          <p:nvSpPr>
            <p:cNvPr name="AutoShape 35" id="35"/>
            <p:cNvSpPr/>
            <p:nvPr/>
          </p:nvSpPr>
          <p:spPr>
            <a:xfrm flipH="true" flipV="true">
              <a:off x="9127141" y="14819208"/>
              <a:ext cx="1601434" cy="1817594"/>
            </a:xfrm>
            <a:prstGeom prst="line">
              <a:avLst/>
            </a:prstGeom>
            <a:ln cap="rnd" w="457200">
              <a:solidFill>
                <a:srgbClr val="4C62AF"/>
              </a:solidFill>
              <a:prstDash val="solid"/>
              <a:headEnd type="none" len="sm" w="sm"/>
              <a:tailEnd type="none" len="sm" w="sm"/>
            </a:ln>
          </p:spPr>
        </p:sp>
        <p:sp>
          <p:nvSpPr>
            <p:cNvPr name="AutoShape 36" id="36"/>
            <p:cNvSpPr/>
            <p:nvPr/>
          </p:nvSpPr>
          <p:spPr>
            <a:xfrm flipH="true" flipV="true">
              <a:off x="9351387" y="12465326"/>
              <a:ext cx="1069568" cy="1213937"/>
            </a:xfrm>
            <a:prstGeom prst="line">
              <a:avLst/>
            </a:prstGeom>
            <a:ln cap="rnd" w="457200">
              <a:solidFill>
                <a:srgbClr val="4C62AF"/>
              </a:solidFill>
              <a:prstDash val="solid"/>
              <a:headEnd type="none" len="sm" w="sm"/>
              <a:tailEnd type="none" len="sm" w="sm"/>
            </a:ln>
          </p:spPr>
        </p:sp>
        <p:sp>
          <p:nvSpPr>
            <p:cNvPr name="AutoShape 37" id="37"/>
            <p:cNvSpPr/>
            <p:nvPr/>
          </p:nvSpPr>
          <p:spPr>
            <a:xfrm flipH="true" flipV="true">
              <a:off x="11842079" y="12963284"/>
              <a:ext cx="1069568" cy="1213937"/>
            </a:xfrm>
            <a:prstGeom prst="line">
              <a:avLst/>
            </a:prstGeom>
            <a:ln cap="rnd" w="457200">
              <a:solidFill>
                <a:srgbClr val="4C62AF"/>
              </a:solidFill>
              <a:prstDash val="solid"/>
              <a:headEnd type="none" len="sm" w="sm"/>
              <a:tailEnd type="none" len="sm" w="sm"/>
            </a:ln>
          </p:spPr>
        </p:sp>
        <p:sp>
          <p:nvSpPr>
            <p:cNvPr name="AutoShape 38" id="38"/>
            <p:cNvSpPr/>
            <p:nvPr/>
          </p:nvSpPr>
          <p:spPr>
            <a:xfrm flipH="true" flipV="true">
              <a:off x="16881038" y="11707235"/>
              <a:ext cx="1069568" cy="1213937"/>
            </a:xfrm>
            <a:prstGeom prst="line">
              <a:avLst/>
            </a:prstGeom>
            <a:ln cap="rnd" w="457200">
              <a:solidFill>
                <a:srgbClr val="4C62AF"/>
              </a:solidFill>
              <a:prstDash val="solid"/>
              <a:headEnd type="none" len="sm" w="sm"/>
              <a:tailEnd type="none" len="sm" w="sm"/>
            </a:ln>
          </p:spPr>
        </p:sp>
        <p:sp>
          <p:nvSpPr>
            <p:cNvPr name="AutoShape 39" id="39"/>
            <p:cNvSpPr/>
            <p:nvPr/>
          </p:nvSpPr>
          <p:spPr>
            <a:xfrm flipH="true" flipV="true">
              <a:off x="8330597" y="16492491"/>
              <a:ext cx="637702" cy="723778"/>
            </a:xfrm>
            <a:prstGeom prst="line">
              <a:avLst/>
            </a:prstGeom>
            <a:ln cap="rnd" w="457200">
              <a:solidFill>
                <a:srgbClr val="4C62AF"/>
              </a:solidFill>
              <a:prstDash val="solid"/>
              <a:headEnd type="none" len="sm" w="sm"/>
              <a:tailEnd type="none" len="sm" w="sm"/>
            </a:ln>
          </p:spPr>
        </p:sp>
        <p:sp>
          <p:nvSpPr>
            <p:cNvPr name="AutoShape 40" id="40"/>
            <p:cNvSpPr/>
            <p:nvPr/>
          </p:nvSpPr>
          <p:spPr>
            <a:xfrm flipH="true" flipV="true">
              <a:off x="19811397" y="12450271"/>
              <a:ext cx="637702" cy="723778"/>
            </a:xfrm>
            <a:prstGeom prst="line">
              <a:avLst/>
            </a:prstGeom>
            <a:ln cap="rnd" w="457200">
              <a:solidFill>
                <a:srgbClr val="4C62AF"/>
              </a:solidFill>
              <a:prstDash val="solid"/>
              <a:headEnd type="none" len="sm" w="sm"/>
              <a:tailEnd type="none" len="sm" w="sm"/>
            </a:ln>
          </p:spPr>
        </p:sp>
        <p:sp>
          <p:nvSpPr>
            <p:cNvPr name="AutoShape 41" id="41"/>
            <p:cNvSpPr/>
            <p:nvPr/>
          </p:nvSpPr>
          <p:spPr>
            <a:xfrm flipH="true" flipV="true">
              <a:off x="15785427" y="9924235"/>
              <a:ext cx="637702" cy="723778"/>
            </a:xfrm>
            <a:prstGeom prst="line">
              <a:avLst/>
            </a:prstGeom>
            <a:ln cap="rnd" w="457200">
              <a:solidFill>
                <a:srgbClr val="4C62AF"/>
              </a:solidFill>
              <a:prstDash val="solid"/>
              <a:headEnd type="none" len="sm" w="sm"/>
              <a:tailEnd type="none" len="sm" w="sm"/>
            </a:ln>
          </p:spPr>
        </p:sp>
        <p:sp>
          <p:nvSpPr>
            <p:cNvPr name="AutoShape 42" id="42"/>
            <p:cNvSpPr/>
            <p:nvPr/>
          </p:nvSpPr>
          <p:spPr>
            <a:xfrm flipH="true" flipV="true">
              <a:off x="12124690" y="15612966"/>
              <a:ext cx="1069568" cy="1213937"/>
            </a:xfrm>
            <a:prstGeom prst="line">
              <a:avLst/>
            </a:prstGeom>
            <a:ln cap="rnd" w="457200">
              <a:solidFill>
                <a:srgbClr val="4C62AF"/>
              </a:solidFill>
              <a:prstDash val="solid"/>
              <a:headEnd type="none" len="sm" w="sm"/>
              <a:tailEnd type="none" len="sm" w="sm"/>
            </a:ln>
          </p:spPr>
        </p:sp>
        <p:sp>
          <p:nvSpPr>
            <p:cNvPr name="AutoShape 43" id="43"/>
            <p:cNvSpPr/>
            <p:nvPr/>
          </p:nvSpPr>
          <p:spPr>
            <a:xfrm flipH="true" flipV="true">
              <a:off x="17587343" y="9472579"/>
              <a:ext cx="1069568" cy="1213937"/>
            </a:xfrm>
            <a:prstGeom prst="line">
              <a:avLst/>
            </a:prstGeom>
            <a:ln cap="rnd" w="457200">
              <a:solidFill>
                <a:srgbClr val="4C62AF"/>
              </a:solidFill>
              <a:prstDash val="solid"/>
              <a:headEnd type="none" len="sm" w="sm"/>
              <a:tailEnd type="none" len="sm" w="sm"/>
            </a:ln>
          </p:spPr>
        </p:sp>
        <p:sp>
          <p:nvSpPr>
            <p:cNvPr name="AutoShape 44" id="44"/>
            <p:cNvSpPr/>
            <p:nvPr/>
          </p:nvSpPr>
          <p:spPr>
            <a:xfrm flipH="true" flipV="true">
              <a:off x="11701815" y="10394426"/>
              <a:ext cx="1069568" cy="1213937"/>
            </a:xfrm>
            <a:prstGeom prst="line">
              <a:avLst/>
            </a:prstGeom>
            <a:ln cap="rnd" w="457200">
              <a:solidFill>
                <a:srgbClr val="4C62AF"/>
              </a:solidFill>
              <a:prstDash val="solid"/>
              <a:headEnd type="none" len="sm" w="sm"/>
              <a:tailEnd type="none" len="sm" w="sm"/>
            </a:ln>
          </p:spPr>
        </p:sp>
        <p:sp>
          <p:nvSpPr>
            <p:cNvPr name="AutoShape 45" id="45"/>
            <p:cNvSpPr/>
            <p:nvPr/>
          </p:nvSpPr>
          <p:spPr>
            <a:xfrm flipH="true" flipV="true">
              <a:off x="14475118" y="13542066"/>
              <a:ext cx="1069568" cy="1213937"/>
            </a:xfrm>
            <a:prstGeom prst="line">
              <a:avLst/>
            </a:prstGeom>
            <a:ln cap="rnd" w="457200">
              <a:solidFill>
                <a:srgbClr val="4C62AF"/>
              </a:solidFill>
              <a:prstDash val="solid"/>
              <a:headEnd type="none" len="sm" w="sm"/>
              <a:tailEnd type="none" len="sm" w="sm"/>
            </a:ln>
          </p:spPr>
        </p:sp>
        <p:sp>
          <p:nvSpPr>
            <p:cNvPr name="AutoShape 46" id="46"/>
            <p:cNvSpPr/>
            <p:nvPr/>
          </p:nvSpPr>
          <p:spPr>
            <a:xfrm flipH="true" flipV="true">
              <a:off x="14025150" y="10503701"/>
              <a:ext cx="1601434" cy="1817594"/>
            </a:xfrm>
            <a:prstGeom prst="line">
              <a:avLst/>
            </a:prstGeom>
            <a:ln cap="rnd" w="457200">
              <a:solidFill>
                <a:srgbClr val="4C62AF"/>
              </a:solidFill>
              <a:prstDash val="solid"/>
              <a:headEnd type="none" len="sm" w="sm"/>
              <a:tailEnd type="none" len="sm" w="sm"/>
            </a:ln>
          </p:spPr>
        </p:sp>
        <p:sp>
          <p:nvSpPr>
            <p:cNvPr name="AutoShape 47" id="47"/>
            <p:cNvSpPr/>
            <p:nvPr/>
          </p:nvSpPr>
          <p:spPr>
            <a:xfrm flipH="true" flipV="true">
              <a:off x="14096112" y="607386"/>
              <a:ext cx="1601434" cy="1817594"/>
            </a:xfrm>
            <a:prstGeom prst="line">
              <a:avLst/>
            </a:prstGeom>
            <a:ln cap="rnd" w="457200">
              <a:solidFill>
                <a:srgbClr val="4C62AF"/>
              </a:solidFill>
              <a:prstDash val="solid"/>
              <a:headEnd type="none" len="sm" w="sm"/>
              <a:tailEnd type="none" len="sm" w="sm"/>
            </a:ln>
          </p:spPr>
        </p:sp>
        <p:sp>
          <p:nvSpPr>
            <p:cNvPr name="AutoShape 48" id="48"/>
            <p:cNvSpPr/>
            <p:nvPr/>
          </p:nvSpPr>
          <p:spPr>
            <a:xfrm flipH="true" flipV="true">
              <a:off x="18742264" y="5880671"/>
              <a:ext cx="1601434" cy="1817594"/>
            </a:xfrm>
            <a:prstGeom prst="line">
              <a:avLst/>
            </a:prstGeom>
            <a:ln cap="rnd" w="457200">
              <a:solidFill>
                <a:srgbClr val="4C62AF"/>
              </a:solidFill>
              <a:prstDash val="solid"/>
              <a:headEnd type="none" len="sm" w="sm"/>
              <a:tailEnd type="none" len="sm" w="sm"/>
            </a:ln>
          </p:spPr>
        </p:sp>
        <p:sp>
          <p:nvSpPr>
            <p:cNvPr name="AutoShape 49" id="49"/>
            <p:cNvSpPr/>
            <p:nvPr/>
          </p:nvSpPr>
          <p:spPr>
            <a:xfrm flipH="true" flipV="true">
              <a:off x="14054741" y="5497753"/>
              <a:ext cx="1601434" cy="1817594"/>
            </a:xfrm>
            <a:prstGeom prst="line">
              <a:avLst/>
            </a:prstGeom>
            <a:ln cap="rnd" w="457200">
              <a:solidFill>
                <a:srgbClr val="4C62AF"/>
              </a:solidFill>
              <a:prstDash val="solid"/>
              <a:headEnd type="none" len="sm" w="sm"/>
              <a:tailEnd type="none" len="sm" w="sm"/>
            </a:ln>
          </p:spPr>
        </p:sp>
        <p:sp>
          <p:nvSpPr>
            <p:cNvPr name="AutoShape 50" id="50"/>
            <p:cNvSpPr/>
            <p:nvPr/>
          </p:nvSpPr>
          <p:spPr>
            <a:xfrm flipH="true" flipV="true">
              <a:off x="14278987" y="3143871"/>
              <a:ext cx="1069568" cy="1213937"/>
            </a:xfrm>
            <a:prstGeom prst="line">
              <a:avLst/>
            </a:prstGeom>
            <a:ln cap="rnd" w="457200">
              <a:solidFill>
                <a:srgbClr val="4C62AF"/>
              </a:solidFill>
              <a:prstDash val="solid"/>
              <a:headEnd type="none" len="sm" w="sm"/>
              <a:tailEnd type="none" len="sm" w="sm"/>
            </a:ln>
          </p:spPr>
        </p:sp>
        <p:sp>
          <p:nvSpPr>
            <p:cNvPr name="AutoShape 51" id="51"/>
            <p:cNvSpPr/>
            <p:nvPr/>
          </p:nvSpPr>
          <p:spPr>
            <a:xfrm flipH="true" flipV="true">
              <a:off x="16769679" y="3641828"/>
              <a:ext cx="1069568" cy="1213937"/>
            </a:xfrm>
            <a:prstGeom prst="line">
              <a:avLst/>
            </a:prstGeom>
            <a:ln cap="rnd" w="457200">
              <a:solidFill>
                <a:srgbClr val="4C62AF"/>
              </a:solidFill>
              <a:prstDash val="solid"/>
              <a:headEnd type="none" len="sm" w="sm"/>
              <a:tailEnd type="none" len="sm" w="sm"/>
            </a:ln>
          </p:spPr>
        </p:sp>
        <p:sp>
          <p:nvSpPr>
            <p:cNvPr name="AutoShape 52" id="52"/>
            <p:cNvSpPr/>
            <p:nvPr/>
          </p:nvSpPr>
          <p:spPr>
            <a:xfrm flipH="true" flipV="true">
              <a:off x="21808638" y="2385779"/>
              <a:ext cx="1069568" cy="1213937"/>
            </a:xfrm>
            <a:prstGeom prst="line">
              <a:avLst/>
            </a:prstGeom>
            <a:ln cap="rnd" w="457200">
              <a:solidFill>
                <a:srgbClr val="4C62AF"/>
              </a:solidFill>
              <a:prstDash val="solid"/>
              <a:headEnd type="none" len="sm" w="sm"/>
              <a:tailEnd type="none" len="sm" w="sm"/>
            </a:ln>
          </p:spPr>
        </p:sp>
        <p:sp>
          <p:nvSpPr>
            <p:cNvPr name="AutoShape 53" id="53"/>
            <p:cNvSpPr/>
            <p:nvPr/>
          </p:nvSpPr>
          <p:spPr>
            <a:xfrm flipH="true" flipV="true">
              <a:off x="13258197" y="7171035"/>
              <a:ext cx="637702" cy="723778"/>
            </a:xfrm>
            <a:prstGeom prst="line">
              <a:avLst/>
            </a:prstGeom>
            <a:ln cap="rnd" w="457200">
              <a:solidFill>
                <a:srgbClr val="4C62AF"/>
              </a:solidFill>
              <a:prstDash val="solid"/>
              <a:headEnd type="none" len="sm" w="sm"/>
              <a:tailEnd type="none" len="sm" w="sm"/>
            </a:ln>
          </p:spPr>
        </p:sp>
        <p:sp>
          <p:nvSpPr>
            <p:cNvPr name="AutoShape 54" id="54"/>
            <p:cNvSpPr/>
            <p:nvPr/>
          </p:nvSpPr>
          <p:spPr>
            <a:xfrm flipH="true" flipV="true">
              <a:off x="24738997" y="3128816"/>
              <a:ext cx="637702" cy="723778"/>
            </a:xfrm>
            <a:prstGeom prst="line">
              <a:avLst/>
            </a:prstGeom>
            <a:ln cap="rnd" w="457200">
              <a:solidFill>
                <a:srgbClr val="4C62AF"/>
              </a:solidFill>
              <a:prstDash val="solid"/>
              <a:headEnd type="none" len="sm" w="sm"/>
              <a:tailEnd type="none" len="sm" w="sm"/>
            </a:ln>
          </p:spPr>
        </p:sp>
        <p:sp>
          <p:nvSpPr>
            <p:cNvPr name="AutoShape 55" id="55"/>
            <p:cNvSpPr/>
            <p:nvPr/>
          </p:nvSpPr>
          <p:spPr>
            <a:xfrm flipH="true" flipV="true">
              <a:off x="20713027" y="602780"/>
              <a:ext cx="637702" cy="723778"/>
            </a:xfrm>
            <a:prstGeom prst="line">
              <a:avLst/>
            </a:prstGeom>
            <a:ln cap="rnd" w="457200">
              <a:solidFill>
                <a:srgbClr val="4C62AF"/>
              </a:solidFill>
              <a:prstDash val="solid"/>
              <a:headEnd type="none" len="sm" w="sm"/>
              <a:tailEnd type="none" len="sm" w="sm"/>
            </a:ln>
          </p:spPr>
        </p:sp>
        <p:sp>
          <p:nvSpPr>
            <p:cNvPr name="AutoShape 56" id="56"/>
            <p:cNvSpPr/>
            <p:nvPr/>
          </p:nvSpPr>
          <p:spPr>
            <a:xfrm flipH="true" flipV="true">
              <a:off x="17052290" y="6291511"/>
              <a:ext cx="1069568" cy="1213937"/>
            </a:xfrm>
            <a:prstGeom prst="line">
              <a:avLst/>
            </a:prstGeom>
            <a:ln cap="rnd" w="457200">
              <a:solidFill>
                <a:srgbClr val="4C62AF"/>
              </a:solidFill>
              <a:prstDash val="solid"/>
              <a:headEnd type="none" len="sm" w="sm"/>
              <a:tailEnd type="none" len="sm" w="sm"/>
            </a:ln>
          </p:spPr>
        </p:sp>
        <p:sp>
          <p:nvSpPr>
            <p:cNvPr name="AutoShape 57" id="57"/>
            <p:cNvSpPr/>
            <p:nvPr/>
          </p:nvSpPr>
          <p:spPr>
            <a:xfrm flipH="true" flipV="true">
              <a:off x="22514943" y="151123"/>
              <a:ext cx="1069568" cy="1213937"/>
            </a:xfrm>
            <a:prstGeom prst="line">
              <a:avLst/>
            </a:prstGeom>
            <a:ln cap="rnd" w="457200">
              <a:solidFill>
                <a:srgbClr val="4C62AF"/>
              </a:solidFill>
              <a:prstDash val="solid"/>
              <a:headEnd type="none" len="sm" w="sm"/>
              <a:tailEnd type="none" len="sm" w="sm"/>
            </a:ln>
          </p:spPr>
        </p:sp>
        <p:sp>
          <p:nvSpPr>
            <p:cNvPr name="AutoShape 58" id="58"/>
            <p:cNvSpPr/>
            <p:nvPr/>
          </p:nvSpPr>
          <p:spPr>
            <a:xfrm flipH="true" flipV="true">
              <a:off x="16629415" y="1072971"/>
              <a:ext cx="1069568" cy="1213937"/>
            </a:xfrm>
            <a:prstGeom prst="line">
              <a:avLst/>
            </a:prstGeom>
            <a:ln cap="rnd" w="457200">
              <a:solidFill>
                <a:srgbClr val="4C62AF"/>
              </a:solidFill>
              <a:prstDash val="solid"/>
              <a:headEnd type="none" len="sm" w="sm"/>
              <a:tailEnd type="none" len="sm" w="sm"/>
            </a:ln>
          </p:spPr>
        </p:sp>
        <p:sp>
          <p:nvSpPr>
            <p:cNvPr name="AutoShape 59" id="59"/>
            <p:cNvSpPr/>
            <p:nvPr/>
          </p:nvSpPr>
          <p:spPr>
            <a:xfrm flipH="true" flipV="true">
              <a:off x="19402718" y="4220610"/>
              <a:ext cx="1069568" cy="1213937"/>
            </a:xfrm>
            <a:prstGeom prst="line">
              <a:avLst/>
            </a:prstGeom>
            <a:ln cap="rnd" w="457200">
              <a:solidFill>
                <a:srgbClr val="4C62AF"/>
              </a:solidFill>
              <a:prstDash val="solid"/>
              <a:headEnd type="none" len="sm" w="sm"/>
              <a:tailEnd type="none" len="sm" w="sm"/>
            </a:ln>
          </p:spPr>
        </p:sp>
        <p:sp>
          <p:nvSpPr>
            <p:cNvPr name="AutoShape 60" id="60"/>
            <p:cNvSpPr/>
            <p:nvPr/>
          </p:nvSpPr>
          <p:spPr>
            <a:xfrm flipH="true" flipV="true">
              <a:off x="18952750" y="1182246"/>
              <a:ext cx="1601434" cy="1817594"/>
            </a:xfrm>
            <a:prstGeom prst="line">
              <a:avLst/>
            </a:prstGeom>
            <a:ln cap="rnd" w="457200">
              <a:solidFill>
                <a:srgbClr val="4C62AF"/>
              </a:solidFill>
              <a:prstDash val="solid"/>
              <a:headEnd type="none" len="sm" w="sm"/>
              <a:tailEnd type="none" len="sm" w="sm"/>
            </a:ln>
          </p:spPr>
        </p:sp>
      </p:grpSp>
      <p:sp>
        <p:nvSpPr>
          <p:cNvPr name="Freeform 61" id="61"/>
          <p:cNvSpPr/>
          <p:nvPr/>
        </p:nvSpPr>
        <p:spPr>
          <a:xfrm flipH="false" flipV="false" rot="5400000">
            <a:off x="6810110" y="5863281"/>
            <a:ext cx="3132380" cy="3220074"/>
          </a:xfrm>
          <a:custGeom>
            <a:avLst/>
            <a:gdLst/>
            <a:ahLst/>
            <a:cxnLst/>
            <a:rect r="r" b="b" t="t" l="l"/>
            <a:pathLst>
              <a:path h="3220074" w="3132380">
                <a:moveTo>
                  <a:pt x="0" y="0"/>
                </a:moveTo>
                <a:lnTo>
                  <a:pt x="3132380" y="0"/>
                </a:lnTo>
                <a:lnTo>
                  <a:pt x="3132380" y="3220074"/>
                </a:lnTo>
                <a:lnTo>
                  <a:pt x="0" y="3220074"/>
                </a:lnTo>
                <a:lnTo>
                  <a:pt x="0" y="0"/>
                </a:lnTo>
                <a:close/>
              </a:path>
            </a:pathLst>
          </a:custGeom>
          <a:blipFill>
            <a:blip r:embed="rId2"/>
            <a:stretch>
              <a:fillRect l="0" t="-3672" r="0" b="-5473"/>
            </a:stretch>
          </a:blipFill>
        </p:spPr>
      </p:sp>
      <p:grpSp>
        <p:nvGrpSpPr>
          <p:cNvPr name="Group 62" id="62"/>
          <p:cNvGrpSpPr/>
          <p:nvPr/>
        </p:nvGrpSpPr>
        <p:grpSpPr>
          <a:xfrm rot="-5400000">
            <a:off x="-1667401" y="624299"/>
            <a:ext cx="11215802" cy="8871600"/>
            <a:chOff x="0" y="0"/>
            <a:chExt cx="2953956" cy="2336553"/>
          </a:xfrm>
        </p:grpSpPr>
        <p:sp>
          <p:nvSpPr>
            <p:cNvPr name="Freeform 63" id="63"/>
            <p:cNvSpPr/>
            <p:nvPr/>
          </p:nvSpPr>
          <p:spPr>
            <a:xfrm flipH="false" flipV="false" rot="0">
              <a:off x="0" y="0"/>
              <a:ext cx="2953956" cy="2336553"/>
            </a:xfrm>
            <a:custGeom>
              <a:avLst/>
              <a:gdLst/>
              <a:ahLst/>
              <a:cxnLst/>
              <a:rect r="r" b="b" t="t" l="l"/>
              <a:pathLst>
                <a:path h="2336553" w="2953956">
                  <a:moveTo>
                    <a:pt x="0" y="0"/>
                  </a:moveTo>
                  <a:lnTo>
                    <a:pt x="2953956" y="0"/>
                  </a:lnTo>
                  <a:lnTo>
                    <a:pt x="2953956" y="2336553"/>
                  </a:lnTo>
                  <a:lnTo>
                    <a:pt x="0" y="2336553"/>
                  </a:lnTo>
                  <a:close/>
                </a:path>
              </a:pathLst>
            </a:custGeom>
            <a:solidFill>
              <a:srgbClr val="0B1541"/>
            </a:solidFill>
          </p:spPr>
        </p:sp>
        <p:sp>
          <p:nvSpPr>
            <p:cNvPr name="TextBox 64" id="64"/>
            <p:cNvSpPr txBox="true"/>
            <p:nvPr/>
          </p:nvSpPr>
          <p:spPr>
            <a:xfrm>
              <a:off x="0" y="-133350"/>
              <a:ext cx="2953956" cy="2469903"/>
            </a:xfrm>
            <a:prstGeom prst="rect">
              <a:avLst/>
            </a:prstGeom>
          </p:spPr>
          <p:txBody>
            <a:bodyPr anchor="ctr" rtlCol="false" tIns="50800" lIns="50800" bIns="50800" rIns="50800"/>
            <a:lstStyle/>
            <a:p>
              <a:pPr algn="ctr">
                <a:lnSpc>
                  <a:spcPts val="4420"/>
                </a:lnSpc>
              </a:pPr>
            </a:p>
          </p:txBody>
        </p:sp>
      </p:grpSp>
      <p:sp>
        <p:nvSpPr>
          <p:cNvPr name="Freeform 65" id="65"/>
          <p:cNvSpPr/>
          <p:nvPr/>
        </p:nvSpPr>
        <p:spPr>
          <a:xfrm flipH="false" flipV="false" rot="0">
            <a:off x="559927" y="1947877"/>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66" id="66"/>
          <p:cNvPicPr>
            <a:picLocks noChangeAspect="true"/>
          </p:cNvPicPr>
          <p:nvPr/>
        </p:nvPicPr>
        <p:blipFill>
          <a:blip r:embed="rId5"/>
          <a:srcRect l="0" t="0" r="0" b="0"/>
          <a:stretch>
            <a:fillRect/>
          </a:stretch>
        </p:blipFill>
        <p:spPr>
          <a:xfrm flipH="false" flipV="false" rot="0">
            <a:off x="9558631" y="4060671"/>
            <a:ext cx="13635305" cy="6067711"/>
          </a:xfrm>
          <a:prstGeom prst="rect">
            <a:avLst/>
          </a:prstGeom>
        </p:spPr>
      </p:pic>
      <p:sp>
        <p:nvSpPr>
          <p:cNvPr name="TextBox 67" id="67"/>
          <p:cNvSpPr txBox="true"/>
          <p:nvPr/>
        </p:nvSpPr>
        <p:spPr>
          <a:xfrm rot="0">
            <a:off x="1746250" y="2226329"/>
            <a:ext cx="5449482" cy="508635"/>
          </a:xfrm>
          <a:prstGeom prst="rect">
            <a:avLst/>
          </a:prstGeom>
        </p:spPr>
        <p:txBody>
          <a:bodyPr anchor="t" rtlCol="false" tIns="0" lIns="0" bIns="0" rIns="0">
            <a:spAutoFit/>
          </a:bodyPr>
          <a:lstStyle/>
          <a:p>
            <a:pPr algn="l" marL="0" indent="0" lvl="0">
              <a:lnSpc>
                <a:spcPts val="3899"/>
              </a:lnSpc>
              <a:spcBef>
                <a:spcPct val="0"/>
              </a:spcBef>
            </a:pPr>
            <a:r>
              <a:rPr lang="en-US" b="true" sz="3899" spc="77">
                <a:solidFill>
                  <a:srgbClr val="A87CDF"/>
                </a:solidFill>
                <a:latin typeface="Asap Bold"/>
                <a:ea typeface="Asap Bold"/>
                <a:cs typeface="Asap Bold"/>
                <a:sym typeface="Asap Bold"/>
              </a:rPr>
              <a:t>TÍNH NĂNG CỦA APP</a:t>
            </a:r>
          </a:p>
        </p:txBody>
      </p:sp>
      <p:sp>
        <p:nvSpPr>
          <p:cNvPr name="TextBox 68" id="68"/>
          <p:cNvSpPr txBox="true"/>
          <p:nvPr/>
        </p:nvSpPr>
        <p:spPr>
          <a:xfrm rot="0">
            <a:off x="559927" y="3750272"/>
            <a:ext cx="7321923" cy="4256561"/>
          </a:xfrm>
          <a:prstGeom prst="rect">
            <a:avLst/>
          </a:prstGeom>
        </p:spPr>
        <p:txBody>
          <a:bodyPr anchor="t" rtlCol="false" tIns="0" lIns="0" bIns="0" rIns="0">
            <a:spAutoFit/>
          </a:bodyPr>
          <a:lstStyle/>
          <a:p>
            <a:pPr algn="l" marL="0" indent="0" lvl="0">
              <a:lnSpc>
                <a:spcPts val="4174"/>
              </a:lnSpc>
              <a:spcBef>
                <a:spcPct val="0"/>
              </a:spcBef>
            </a:pPr>
            <a:r>
              <a:rPr lang="en-US" sz="2981">
                <a:solidFill>
                  <a:srgbClr val="FFFFFF"/>
                </a:solidFill>
                <a:latin typeface="Muli"/>
                <a:ea typeface="Muli"/>
                <a:cs typeface="Muli"/>
                <a:sym typeface="Muli"/>
              </a:rPr>
              <a:t>Tín</a:t>
            </a:r>
            <a:r>
              <a:rPr lang="en-US" sz="2981" u="none">
                <a:solidFill>
                  <a:srgbClr val="FFFFFF"/>
                </a:solidFill>
                <a:latin typeface="Muli"/>
                <a:ea typeface="Muli"/>
                <a:cs typeface="Muli"/>
                <a:sym typeface="Muli"/>
              </a:rPr>
              <a:t>h năng chính của chương trình</a:t>
            </a:r>
          </a:p>
          <a:p>
            <a:pPr algn="l" marL="643732" indent="-321866" lvl="1">
              <a:lnSpc>
                <a:spcPts val="4174"/>
              </a:lnSpc>
              <a:spcBef>
                <a:spcPct val="0"/>
              </a:spcBef>
              <a:buFont typeface="Arial"/>
              <a:buChar char="•"/>
            </a:pPr>
            <a:r>
              <a:rPr lang="en-US" sz="2981" u="none">
                <a:solidFill>
                  <a:srgbClr val="FFFFFF"/>
                </a:solidFill>
                <a:latin typeface="Muli"/>
                <a:ea typeface="Muli"/>
                <a:cs typeface="Muli"/>
                <a:sym typeface="Muli"/>
              </a:rPr>
              <a:t>Tải và hiển thị bản đồ TP.HCM</a:t>
            </a:r>
          </a:p>
          <a:p>
            <a:pPr algn="l" marL="643732" indent="-321866" lvl="1">
              <a:lnSpc>
                <a:spcPts val="4174"/>
              </a:lnSpc>
              <a:spcBef>
                <a:spcPct val="0"/>
              </a:spcBef>
              <a:buFont typeface="Arial"/>
              <a:buChar char="•"/>
            </a:pPr>
            <a:r>
              <a:rPr lang="en-US" sz="2981" u="none">
                <a:solidFill>
                  <a:srgbClr val="FFFFFF"/>
                </a:solidFill>
                <a:latin typeface="Muli"/>
                <a:ea typeface="Muli"/>
                <a:cs typeface="Muli"/>
                <a:sym typeface="Muli"/>
              </a:rPr>
              <a:t>Chọn điểm đi – điểm đến (20 node)</a:t>
            </a:r>
          </a:p>
          <a:p>
            <a:pPr algn="l" marL="643732" indent="-321866" lvl="1">
              <a:lnSpc>
                <a:spcPts val="4174"/>
              </a:lnSpc>
              <a:spcBef>
                <a:spcPct val="0"/>
              </a:spcBef>
              <a:buFont typeface="Arial"/>
              <a:buChar char="•"/>
            </a:pPr>
            <a:r>
              <a:rPr lang="en-US" sz="2981" u="none">
                <a:solidFill>
                  <a:srgbClr val="FFFFFF"/>
                </a:solidFill>
                <a:latin typeface="Muli"/>
                <a:ea typeface="Muli"/>
                <a:cs typeface="Muli"/>
                <a:sym typeface="Muli"/>
              </a:rPr>
              <a:t>Tính toán đường đi ngắn nhất</a:t>
            </a:r>
          </a:p>
          <a:p>
            <a:pPr algn="l" marL="643732" indent="-321866" lvl="1">
              <a:lnSpc>
                <a:spcPts val="4174"/>
              </a:lnSpc>
              <a:spcBef>
                <a:spcPct val="0"/>
              </a:spcBef>
              <a:buFont typeface="Arial"/>
              <a:buChar char="•"/>
            </a:pPr>
            <a:r>
              <a:rPr lang="en-US" sz="2981" u="none">
                <a:solidFill>
                  <a:srgbClr val="FFFFFF"/>
                </a:solidFill>
                <a:latin typeface="Muli"/>
                <a:ea typeface="Muli"/>
                <a:cs typeface="Muli"/>
                <a:sym typeface="Muli"/>
              </a:rPr>
              <a:t>Hiển thị marker, đường đi màu xanh, khoảng cách (km)</a:t>
            </a:r>
          </a:p>
          <a:p>
            <a:pPr algn="l" marL="643732" indent="-321866" lvl="1">
              <a:lnSpc>
                <a:spcPts val="4174"/>
              </a:lnSpc>
              <a:spcBef>
                <a:spcPct val="0"/>
              </a:spcBef>
              <a:buFont typeface="Arial"/>
              <a:buChar char="•"/>
            </a:pPr>
            <a:r>
              <a:rPr lang="en-US" sz="2981" u="none">
                <a:solidFill>
                  <a:srgbClr val="FFFFFF"/>
                </a:solidFill>
                <a:latin typeface="Muli"/>
                <a:ea typeface="Muli"/>
                <a:cs typeface="Muli"/>
                <a:sym typeface="Muli"/>
              </a:rPr>
              <a:t>Tính giá bằng Fuzzy Logic</a:t>
            </a:r>
          </a:p>
          <a:p>
            <a:pPr algn="l" marL="0" indent="0" lvl="0">
              <a:lnSpc>
                <a:spcPts val="500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33350"/>
                <a:ext cx="544375" cy="1217083"/>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33350"/>
                <a:ext cx="358736" cy="484560"/>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33350"/>
                <a:ext cx="499220" cy="394249"/>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30207"/>
                <a:ext cx="73663" cy="160592"/>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199402" y="5108372"/>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1117336" y="264734"/>
            <a:ext cx="11215802" cy="9590730"/>
            <a:chOff x="0" y="0"/>
            <a:chExt cx="2953956" cy="2525954"/>
          </a:xfrm>
        </p:grpSpPr>
        <p:sp>
          <p:nvSpPr>
            <p:cNvPr name="Freeform 79" id="79"/>
            <p:cNvSpPr/>
            <p:nvPr/>
          </p:nvSpPr>
          <p:spPr>
            <a:xfrm flipH="false" flipV="false" rot="0">
              <a:off x="0" y="0"/>
              <a:ext cx="2953956" cy="2525954"/>
            </a:xfrm>
            <a:custGeom>
              <a:avLst/>
              <a:gdLst/>
              <a:ahLst/>
              <a:cxnLst/>
              <a:rect r="r" b="b" t="t" l="l"/>
              <a:pathLst>
                <a:path h="2525954" w="2953956">
                  <a:moveTo>
                    <a:pt x="0" y="0"/>
                  </a:moveTo>
                  <a:lnTo>
                    <a:pt x="2953956" y="0"/>
                  </a:lnTo>
                  <a:lnTo>
                    <a:pt x="2953956" y="2525954"/>
                  </a:lnTo>
                  <a:lnTo>
                    <a:pt x="0" y="2525954"/>
                  </a:lnTo>
                  <a:close/>
                </a:path>
              </a:pathLst>
            </a:custGeom>
            <a:solidFill>
              <a:srgbClr val="0B1541"/>
            </a:solidFill>
          </p:spPr>
        </p:sp>
        <p:sp>
          <p:nvSpPr>
            <p:cNvPr name="TextBox 80" id="80"/>
            <p:cNvSpPr txBox="true"/>
            <p:nvPr/>
          </p:nvSpPr>
          <p:spPr>
            <a:xfrm>
              <a:off x="0" y="-133350"/>
              <a:ext cx="2953956" cy="2659304"/>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1028700" y="1475172"/>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5400000">
            <a:off x="3957792" y="5061438"/>
            <a:ext cx="12020550" cy="164123"/>
            <a:chOff x="0" y="0"/>
            <a:chExt cx="3165906" cy="43226"/>
          </a:xfrm>
        </p:grpSpPr>
        <p:sp>
          <p:nvSpPr>
            <p:cNvPr name="Freeform 83" id="8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4" id="8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5" id="85"/>
          <p:cNvGrpSpPr/>
          <p:nvPr/>
        </p:nvGrpSpPr>
        <p:grpSpPr>
          <a:xfrm rot="0">
            <a:off x="11708165" y="-1688700"/>
            <a:ext cx="70256" cy="13664400"/>
            <a:chOff x="0" y="0"/>
            <a:chExt cx="93675" cy="18219200"/>
          </a:xfrm>
        </p:grpSpPr>
        <p:grpSp>
          <p:nvGrpSpPr>
            <p:cNvPr name="Group 86" id="86"/>
            <p:cNvGrpSpPr/>
            <p:nvPr/>
          </p:nvGrpSpPr>
          <p:grpSpPr>
            <a:xfrm rot="-5400000">
              <a:off x="-1347162" y="16778362"/>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1347162" y="5207962"/>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5400000">
              <a:off x="-1347162" y="1347162"/>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5" id="95"/>
            <p:cNvGrpSpPr/>
            <p:nvPr/>
          </p:nvGrpSpPr>
          <p:grpSpPr>
            <a:xfrm rot="-5400000">
              <a:off x="-1347162" y="9062762"/>
              <a:ext cx="2788000" cy="93675"/>
              <a:chOff x="0" y="0"/>
              <a:chExt cx="547795" cy="18406"/>
            </a:xfrm>
          </p:grpSpPr>
          <p:sp>
            <p:nvSpPr>
              <p:cNvPr name="Freeform 96" id="9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7" id="9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98" id="98"/>
          <p:cNvGrpSpPr/>
          <p:nvPr/>
        </p:nvGrpSpPr>
        <p:grpSpPr>
          <a:xfrm rot="-5400000">
            <a:off x="8498960" y="5108372"/>
            <a:ext cx="13664400" cy="70256"/>
            <a:chOff x="0" y="0"/>
            <a:chExt cx="18219200" cy="93675"/>
          </a:xfrm>
        </p:grpSpPr>
        <p:grpSp>
          <p:nvGrpSpPr>
            <p:cNvPr name="Group 99" id="99"/>
            <p:cNvGrpSpPr/>
            <p:nvPr/>
          </p:nvGrpSpPr>
          <p:grpSpPr>
            <a:xfrm rot="0">
              <a:off x="0" y="0"/>
              <a:ext cx="2788000" cy="93675"/>
              <a:chOff x="0" y="0"/>
              <a:chExt cx="547795" cy="18406"/>
            </a:xfrm>
          </p:grpSpPr>
          <p:sp>
            <p:nvSpPr>
              <p:cNvPr name="Freeform 100" id="10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1" id="10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2" id="102"/>
            <p:cNvGrpSpPr/>
            <p:nvPr/>
          </p:nvGrpSpPr>
          <p:grpSpPr>
            <a:xfrm rot="0">
              <a:off x="11570400" y="0"/>
              <a:ext cx="2788000" cy="93675"/>
              <a:chOff x="0" y="0"/>
              <a:chExt cx="547795" cy="18406"/>
            </a:xfrm>
          </p:grpSpPr>
          <p:sp>
            <p:nvSpPr>
              <p:cNvPr name="Freeform 103" id="10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4" id="10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5" id="105"/>
            <p:cNvGrpSpPr/>
            <p:nvPr/>
          </p:nvGrpSpPr>
          <p:grpSpPr>
            <a:xfrm rot="0">
              <a:off x="3860800" y="0"/>
              <a:ext cx="2788000" cy="93675"/>
              <a:chOff x="0" y="0"/>
              <a:chExt cx="547795" cy="18406"/>
            </a:xfrm>
          </p:grpSpPr>
          <p:sp>
            <p:nvSpPr>
              <p:cNvPr name="Freeform 106" id="10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7" id="10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15431200" y="0"/>
              <a:ext cx="2788000" cy="93675"/>
              <a:chOff x="0" y="0"/>
              <a:chExt cx="547795" cy="18406"/>
            </a:xfrm>
          </p:grpSpPr>
          <p:sp>
            <p:nvSpPr>
              <p:cNvPr name="Freeform 109" id="10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0" id="110"/>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7715600" y="0"/>
              <a:ext cx="2788000" cy="93675"/>
              <a:chOff x="0" y="0"/>
              <a:chExt cx="547795" cy="18406"/>
            </a:xfrm>
          </p:grpSpPr>
          <p:sp>
            <p:nvSpPr>
              <p:cNvPr name="Freeform 112" id="1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3" id="113"/>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5400000">
            <a:off x="7508245" y="5061438"/>
            <a:ext cx="12020550" cy="164123"/>
            <a:chOff x="0" y="0"/>
            <a:chExt cx="3165906" cy="43226"/>
          </a:xfrm>
        </p:grpSpPr>
        <p:sp>
          <p:nvSpPr>
            <p:cNvPr name="Freeform 115" id="115"/>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6" id="116"/>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7" id="117"/>
          <p:cNvGrpSpPr/>
          <p:nvPr/>
        </p:nvGrpSpPr>
        <p:grpSpPr>
          <a:xfrm rot="-5400000">
            <a:off x="11140760" y="5061438"/>
            <a:ext cx="12020550" cy="164123"/>
            <a:chOff x="0" y="0"/>
            <a:chExt cx="3165906" cy="43226"/>
          </a:xfrm>
        </p:grpSpPr>
        <p:sp>
          <p:nvSpPr>
            <p:cNvPr name="Freeform 118" id="118"/>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9" id="119"/>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20" id="120"/>
          <p:cNvGrpSpPr/>
          <p:nvPr/>
        </p:nvGrpSpPr>
        <p:grpSpPr>
          <a:xfrm rot="-5400000">
            <a:off x="12388601" y="4214632"/>
            <a:ext cx="11215802" cy="1690933"/>
            <a:chOff x="0" y="0"/>
            <a:chExt cx="2953956" cy="445349"/>
          </a:xfrm>
        </p:grpSpPr>
        <p:sp>
          <p:nvSpPr>
            <p:cNvPr name="Freeform 121" id="121"/>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22" id="122"/>
            <p:cNvSpPr txBox="true"/>
            <p:nvPr/>
          </p:nvSpPr>
          <p:spPr>
            <a:xfrm>
              <a:off x="0" y="-133350"/>
              <a:ext cx="2953956" cy="578699"/>
            </a:xfrm>
            <a:prstGeom prst="rect">
              <a:avLst/>
            </a:prstGeom>
          </p:spPr>
          <p:txBody>
            <a:bodyPr anchor="ctr" rtlCol="false" tIns="50800" lIns="50800" bIns="50800" rIns="50800"/>
            <a:lstStyle/>
            <a:p>
              <a:pPr algn="ctr">
                <a:lnSpc>
                  <a:spcPts val="4420"/>
                </a:lnSpc>
              </a:pPr>
            </a:p>
          </p:txBody>
        </p:sp>
      </p:grpSp>
      <p:grpSp>
        <p:nvGrpSpPr>
          <p:cNvPr name="Group 123" id="123"/>
          <p:cNvGrpSpPr/>
          <p:nvPr/>
        </p:nvGrpSpPr>
        <p:grpSpPr>
          <a:xfrm rot="-2806566">
            <a:off x="9937607" y="3448325"/>
            <a:ext cx="1448064" cy="557572"/>
            <a:chOff x="0" y="0"/>
            <a:chExt cx="1930752" cy="743429"/>
          </a:xfrm>
        </p:grpSpPr>
        <p:grpSp>
          <p:nvGrpSpPr>
            <p:cNvPr name="Group 124" id="124"/>
            <p:cNvGrpSpPr/>
            <p:nvPr/>
          </p:nvGrpSpPr>
          <p:grpSpPr>
            <a:xfrm rot="0">
              <a:off x="0" y="0"/>
              <a:ext cx="1930752" cy="743429"/>
              <a:chOff x="0" y="0"/>
              <a:chExt cx="812800" cy="312966"/>
            </a:xfrm>
          </p:grpSpPr>
          <p:sp>
            <p:nvSpPr>
              <p:cNvPr name="Freeform 125" id="12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126" id="126"/>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0">
              <a:off x="635806" y="42144"/>
              <a:ext cx="659140" cy="659140"/>
              <a:chOff x="0" y="0"/>
              <a:chExt cx="812800" cy="812800"/>
            </a:xfrm>
          </p:grpSpPr>
          <p:sp>
            <p:nvSpPr>
              <p:cNvPr name="Freeform 128" id="1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9" id="129"/>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0">
            <a:off x="10112186" y="3008594"/>
            <a:ext cx="3191959" cy="6546144"/>
            <a:chOff x="0" y="0"/>
            <a:chExt cx="4255945" cy="8728192"/>
          </a:xfrm>
        </p:grpSpPr>
        <p:grpSp>
          <p:nvGrpSpPr>
            <p:cNvPr name="Group 131" id="131"/>
            <p:cNvGrpSpPr/>
            <p:nvPr/>
          </p:nvGrpSpPr>
          <p:grpSpPr>
            <a:xfrm rot="-3784">
              <a:off x="679385" y="4050077"/>
              <a:ext cx="259157" cy="922763"/>
              <a:chOff x="0" y="0"/>
              <a:chExt cx="39938" cy="142206"/>
            </a:xfrm>
          </p:grpSpPr>
          <p:sp>
            <p:nvSpPr>
              <p:cNvPr name="Freeform 132" id="13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3" id="133"/>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4" id="134"/>
            <p:cNvGrpSpPr/>
            <p:nvPr/>
          </p:nvGrpSpPr>
          <p:grpSpPr>
            <a:xfrm rot="-3784">
              <a:off x="3349682" y="4047138"/>
              <a:ext cx="259157" cy="922763"/>
              <a:chOff x="0" y="0"/>
              <a:chExt cx="39938" cy="142206"/>
            </a:xfrm>
          </p:grpSpPr>
          <p:sp>
            <p:nvSpPr>
              <p:cNvPr name="Freeform 135" id="13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6" id="136"/>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7" id="137"/>
            <p:cNvGrpSpPr/>
            <p:nvPr/>
          </p:nvGrpSpPr>
          <p:grpSpPr>
            <a:xfrm rot="-3784">
              <a:off x="682973" y="7309475"/>
              <a:ext cx="259157" cy="922763"/>
              <a:chOff x="0" y="0"/>
              <a:chExt cx="39938" cy="142206"/>
            </a:xfrm>
          </p:grpSpPr>
          <p:sp>
            <p:nvSpPr>
              <p:cNvPr name="Freeform 138" id="13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9" id="139"/>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40" id="140"/>
            <p:cNvGrpSpPr/>
            <p:nvPr/>
          </p:nvGrpSpPr>
          <p:grpSpPr>
            <a:xfrm rot="-3784">
              <a:off x="3353270" y="7306535"/>
              <a:ext cx="259157" cy="922763"/>
              <a:chOff x="0" y="0"/>
              <a:chExt cx="39938" cy="142206"/>
            </a:xfrm>
          </p:grpSpPr>
          <p:sp>
            <p:nvSpPr>
              <p:cNvPr name="Freeform 141" id="14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42" id="142"/>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43" id="143"/>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44" id="144"/>
            <p:cNvGrpSpPr/>
            <p:nvPr/>
          </p:nvGrpSpPr>
          <p:grpSpPr>
            <a:xfrm rot="-10796848">
              <a:off x="796765" y="3345158"/>
              <a:ext cx="2703356" cy="5381796"/>
              <a:chOff x="0" y="0"/>
              <a:chExt cx="544375" cy="1083733"/>
            </a:xfrm>
          </p:grpSpPr>
          <p:sp>
            <p:nvSpPr>
              <p:cNvPr name="Freeform 145" id="145"/>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46" id="146"/>
              <p:cNvSpPr txBox="true"/>
              <p:nvPr/>
            </p:nvSpPr>
            <p:spPr>
              <a:xfrm>
                <a:off x="0" y="-133350"/>
                <a:ext cx="544375" cy="1217083"/>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7" id="147"/>
            <p:cNvGrpSpPr/>
            <p:nvPr/>
          </p:nvGrpSpPr>
          <p:grpSpPr>
            <a:xfrm rot="-10796848">
              <a:off x="1257044" y="5886561"/>
              <a:ext cx="1781474" cy="1744101"/>
              <a:chOff x="0" y="0"/>
              <a:chExt cx="358736" cy="351210"/>
            </a:xfrm>
          </p:grpSpPr>
          <p:sp>
            <p:nvSpPr>
              <p:cNvPr name="Freeform 148" id="148"/>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49" id="149"/>
              <p:cNvSpPr txBox="true"/>
              <p:nvPr/>
            </p:nvSpPr>
            <p:spPr>
              <a:xfrm>
                <a:off x="0" y="-133350"/>
                <a:ext cx="358736" cy="484560"/>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0" id="150"/>
            <p:cNvGrpSpPr/>
            <p:nvPr/>
          </p:nvGrpSpPr>
          <p:grpSpPr>
            <a:xfrm rot="-10796848">
              <a:off x="910553" y="3569400"/>
              <a:ext cx="2479114" cy="1295618"/>
              <a:chOff x="0" y="0"/>
              <a:chExt cx="499220" cy="260899"/>
            </a:xfrm>
          </p:grpSpPr>
          <p:sp>
            <p:nvSpPr>
              <p:cNvPr name="Freeform 151" id="151"/>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52" id="152"/>
              <p:cNvSpPr txBox="true"/>
              <p:nvPr/>
            </p:nvSpPr>
            <p:spPr>
              <a:xfrm>
                <a:off x="0" y="-133350"/>
                <a:ext cx="499220" cy="394249"/>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3" id="153"/>
            <p:cNvGrpSpPr/>
            <p:nvPr/>
          </p:nvGrpSpPr>
          <p:grpSpPr>
            <a:xfrm rot="-10796848">
              <a:off x="2378773" y="3421739"/>
              <a:ext cx="824710" cy="99663"/>
              <a:chOff x="0" y="0"/>
              <a:chExt cx="166072" cy="20069"/>
            </a:xfrm>
          </p:grpSpPr>
          <p:sp>
            <p:nvSpPr>
              <p:cNvPr name="Freeform 154" id="15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5" id="155"/>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156" id="156"/>
            <p:cNvGrpSpPr/>
            <p:nvPr/>
          </p:nvGrpSpPr>
          <p:grpSpPr>
            <a:xfrm rot="-10796848">
              <a:off x="1098106" y="3420565"/>
              <a:ext cx="824710" cy="99663"/>
              <a:chOff x="0" y="0"/>
              <a:chExt cx="166072" cy="20069"/>
            </a:xfrm>
          </p:grpSpPr>
          <p:sp>
            <p:nvSpPr>
              <p:cNvPr name="Freeform 157" id="15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8" id="158"/>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159" id="159"/>
            <p:cNvGrpSpPr/>
            <p:nvPr/>
          </p:nvGrpSpPr>
          <p:grpSpPr>
            <a:xfrm rot="-9867310">
              <a:off x="3354094" y="5283539"/>
              <a:ext cx="450227" cy="166499"/>
              <a:chOff x="0" y="0"/>
              <a:chExt cx="90662" cy="33528"/>
            </a:xfrm>
          </p:grpSpPr>
          <p:sp>
            <p:nvSpPr>
              <p:cNvPr name="Freeform 160" id="16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1" id="161"/>
              <p:cNvSpPr txBox="true"/>
              <p:nvPr/>
            </p:nvSpPr>
            <p:spPr>
              <a:xfrm>
                <a:off x="8500" y="-130207"/>
                <a:ext cx="73663" cy="160592"/>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2" id="162"/>
            <p:cNvGrpSpPr/>
            <p:nvPr/>
          </p:nvGrpSpPr>
          <p:grpSpPr>
            <a:xfrm rot="9604850">
              <a:off x="471635" y="5296826"/>
              <a:ext cx="450227" cy="166499"/>
              <a:chOff x="0" y="0"/>
              <a:chExt cx="90662" cy="33528"/>
            </a:xfrm>
          </p:grpSpPr>
          <p:sp>
            <p:nvSpPr>
              <p:cNvPr name="Freeform 163" id="16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4" id="164"/>
              <p:cNvSpPr txBox="true"/>
              <p:nvPr/>
            </p:nvSpPr>
            <p:spPr>
              <a:xfrm>
                <a:off x="8500" y="-130207"/>
                <a:ext cx="73663" cy="160592"/>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5" id="165"/>
            <p:cNvGrpSpPr/>
            <p:nvPr/>
          </p:nvGrpSpPr>
          <p:grpSpPr>
            <a:xfrm rot="19984">
              <a:off x="966805" y="5032936"/>
              <a:ext cx="2365175" cy="725067"/>
              <a:chOff x="0" y="0"/>
              <a:chExt cx="597833" cy="183271"/>
            </a:xfrm>
          </p:grpSpPr>
          <p:sp>
            <p:nvSpPr>
              <p:cNvPr name="Freeform 166" id="16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67" id="167"/>
              <p:cNvSpPr txBox="true"/>
              <p:nvPr/>
            </p:nvSpPr>
            <p:spPr>
              <a:xfrm>
                <a:off x="127000" y="-133350"/>
                <a:ext cx="343833" cy="316621"/>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8" id="168"/>
            <p:cNvGrpSpPr/>
            <p:nvPr/>
          </p:nvGrpSpPr>
          <p:grpSpPr>
            <a:xfrm rot="19984">
              <a:off x="3105575" y="5592714"/>
              <a:ext cx="266384" cy="2452549"/>
              <a:chOff x="0" y="0"/>
              <a:chExt cx="39938" cy="367705"/>
            </a:xfrm>
          </p:grpSpPr>
          <p:sp>
            <p:nvSpPr>
              <p:cNvPr name="Freeform 169" id="16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0" id="170"/>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1" id="171"/>
            <p:cNvGrpSpPr/>
            <p:nvPr/>
          </p:nvGrpSpPr>
          <p:grpSpPr>
            <a:xfrm rot="19984">
              <a:off x="919234" y="5592714"/>
              <a:ext cx="266384" cy="2452549"/>
              <a:chOff x="0" y="0"/>
              <a:chExt cx="39938" cy="367705"/>
            </a:xfrm>
          </p:grpSpPr>
          <p:sp>
            <p:nvSpPr>
              <p:cNvPr name="Freeform 172" id="17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3" id="173"/>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4" id="174"/>
            <p:cNvGrpSpPr/>
            <p:nvPr/>
          </p:nvGrpSpPr>
          <p:grpSpPr>
            <a:xfrm rot="-10780015">
              <a:off x="950868" y="7774532"/>
              <a:ext cx="2365175" cy="725067"/>
              <a:chOff x="0" y="0"/>
              <a:chExt cx="597833" cy="183271"/>
            </a:xfrm>
          </p:grpSpPr>
          <p:sp>
            <p:nvSpPr>
              <p:cNvPr name="Freeform 175" id="17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76" id="176"/>
              <p:cNvSpPr txBox="true"/>
              <p:nvPr/>
            </p:nvSpPr>
            <p:spPr>
              <a:xfrm>
                <a:off x="127000" y="-133350"/>
                <a:ext cx="343833" cy="316621"/>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7" id="177"/>
          <p:cNvGrpSpPr/>
          <p:nvPr/>
        </p:nvGrpSpPr>
        <p:grpSpPr>
          <a:xfrm rot="-5400000">
            <a:off x="12366966" y="4476381"/>
            <a:ext cx="1448064" cy="557572"/>
            <a:chOff x="0" y="0"/>
            <a:chExt cx="812800" cy="312966"/>
          </a:xfrm>
        </p:grpSpPr>
        <p:sp>
          <p:nvSpPr>
            <p:cNvPr name="Freeform 178" id="178"/>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179" id="179"/>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0" id="180"/>
          <p:cNvGrpSpPr/>
          <p:nvPr/>
        </p:nvGrpSpPr>
        <p:grpSpPr>
          <a:xfrm rot="-5400000">
            <a:off x="12843820" y="4507989"/>
            <a:ext cx="494355" cy="494355"/>
            <a:chOff x="0" y="0"/>
            <a:chExt cx="812800" cy="812800"/>
          </a:xfrm>
        </p:grpSpPr>
        <p:sp>
          <p:nvSpPr>
            <p:cNvPr name="Freeform 181" id="1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2" id="182"/>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83" id="183"/>
          <p:cNvGrpSpPr/>
          <p:nvPr/>
        </p:nvGrpSpPr>
        <p:grpSpPr>
          <a:xfrm rot="10579451">
            <a:off x="11626550" y="2405178"/>
            <a:ext cx="1448064" cy="557572"/>
            <a:chOff x="0" y="0"/>
            <a:chExt cx="1930752" cy="743429"/>
          </a:xfrm>
        </p:grpSpPr>
        <p:grpSp>
          <p:nvGrpSpPr>
            <p:cNvPr name="Group 184" id="184"/>
            <p:cNvGrpSpPr/>
            <p:nvPr/>
          </p:nvGrpSpPr>
          <p:grpSpPr>
            <a:xfrm rot="0">
              <a:off x="0" y="0"/>
              <a:ext cx="1930752" cy="743429"/>
              <a:chOff x="0" y="0"/>
              <a:chExt cx="812800" cy="312966"/>
            </a:xfrm>
          </p:grpSpPr>
          <p:sp>
            <p:nvSpPr>
              <p:cNvPr name="Freeform 185" id="18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86" id="186"/>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187" id="187"/>
            <p:cNvGrpSpPr/>
            <p:nvPr/>
          </p:nvGrpSpPr>
          <p:grpSpPr>
            <a:xfrm rot="0">
              <a:off x="635806" y="42144"/>
              <a:ext cx="659140" cy="659140"/>
              <a:chOff x="0" y="0"/>
              <a:chExt cx="812800" cy="812800"/>
            </a:xfrm>
          </p:grpSpPr>
          <p:sp>
            <p:nvSpPr>
              <p:cNvPr name="Freeform 188" id="1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9" id="189"/>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sp>
        <p:nvSpPr>
          <p:cNvPr name="TextBox 190" id="190"/>
          <p:cNvSpPr txBox="true"/>
          <p:nvPr/>
        </p:nvSpPr>
        <p:spPr>
          <a:xfrm rot="0">
            <a:off x="1028700" y="2769688"/>
            <a:ext cx="5852958" cy="590549"/>
          </a:xfrm>
          <a:prstGeom prst="rect">
            <a:avLst/>
          </a:prstGeom>
        </p:spPr>
        <p:txBody>
          <a:bodyPr anchor="t" rtlCol="false" tIns="0" lIns="0" bIns="0" rIns="0">
            <a:spAutoFit/>
          </a:bodyPr>
          <a:lstStyle/>
          <a:p>
            <a:pPr algn="l" marL="0" indent="0" lvl="0">
              <a:lnSpc>
                <a:spcPts val="4499"/>
              </a:lnSpc>
              <a:spcBef>
                <a:spcPct val="0"/>
              </a:spcBef>
            </a:pPr>
            <a:r>
              <a:rPr lang="en-US" b="true" sz="4499" spc="89">
                <a:solidFill>
                  <a:srgbClr val="77D4F1"/>
                </a:solidFill>
                <a:latin typeface="Asap Bold"/>
                <a:ea typeface="Asap Bold"/>
                <a:cs typeface="Asap Bold"/>
                <a:sym typeface="Asap Bold"/>
              </a:rPr>
              <a:t>ƯU ĐIỂM:</a:t>
            </a:r>
          </a:p>
        </p:txBody>
      </p:sp>
      <p:sp>
        <p:nvSpPr>
          <p:cNvPr name="TextBox 191" id="191"/>
          <p:cNvSpPr txBox="true"/>
          <p:nvPr/>
        </p:nvSpPr>
        <p:spPr>
          <a:xfrm rot="0">
            <a:off x="581312" y="3303088"/>
            <a:ext cx="7735647" cy="7159451"/>
          </a:xfrm>
          <a:prstGeom prst="rect">
            <a:avLst/>
          </a:prstGeom>
        </p:spPr>
        <p:txBody>
          <a:bodyPr anchor="t" rtlCol="false" tIns="0" lIns="0" bIns="0" rIns="0">
            <a:spAutoFit/>
          </a:bodyPr>
          <a:lstStyle/>
          <a:p>
            <a:pPr algn="just">
              <a:lnSpc>
                <a:spcPts val="4384"/>
              </a:lnSpc>
            </a:pPr>
          </a:p>
          <a:p>
            <a:pPr algn="just" marL="676163" indent="-338082" lvl="1">
              <a:lnSpc>
                <a:spcPts val="4384"/>
              </a:lnSpc>
              <a:buFont typeface="Arial"/>
              <a:buChar char="•"/>
            </a:pPr>
            <a:r>
              <a:rPr lang="en-US" sz="3131">
                <a:solidFill>
                  <a:srgbClr val="FFFFFF"/>
                </a:solidFill>
                <a:latin typeface="Muli"/>
                <a:ea typeface="Muli"/>
                <a:cs typeface="Muli"/>
                <a:sym typeface="Muli"/>
              </a:rPr>
              <a:t>Hệ thống tự động hóa, giúp người dùng dễ dàng chọn điểm đi – điểm đến.</a:t>
            </a:r>
          </a:p>
          <a:p>
            <a:pPr algn="just" marL="676163" indent="-338082" lvl="1">
              <a:lnSpc>
                <a:spcPts val="4384"/>
              </a:lnSpc>
              <a:buFont typeface="Arial"/>
              <a:buChar char="•"/>
            </a:pPr>
            <a:r>
              <a:rPr lang="en-US" sz="3131">
                <a:solidFill>
                  <a:srgbClr val="FFFFFF"/>
                </a:solidFill>
                <a:latin typeface="Muli"/>
                <a:ea typeface="Muli"/>
                <a:cs typeface="Muli"/>
                <a:sym typeface="Muli"/>
              </a:rPr>
              <a:t>Giao diện trực quan, hiển thị bản đồ và lộ trình rõ ràng.</a:t>
            </a:r>
          </a:p>
          <a:p>
            <a:pPr algn="just" marL="676163" indent="-338082" lvl="1">
              <a:lnSpc>
                <a:spcPts val="4384"/>
              </a:lnSpc>
              <a:buFont typeface="Arial"/>
              <a:buChar char="•"/>
            </a:pPr>
            <a:r>
              <a:rPr lang="en-US" sz="3131">
                <a:solidFill>
                  <a:srgbClr val="FFFFFF"/>
                </a:solidFill>
                <a:latin typeface="Muli"/>
                <a:ea typeface="Muli"/>
                <a:cs typeface="Muli"/>
                <a:sym typeface="Muli"/>
              </a:rPr>
              <a:t>Sử dụng thuật toán tìm đường ngắn nhất giúp tiết kiệm thời gian di chuyển.</a:t>
            </a:r>
          </a:p>
          <a:p>
            <a:pPr algn="just" marL="676163" indent="-338082" lvl="1">
              <a:lnSpc>
                <a:spcPts val="4384"/>
              </a:lnSpc>
              <a:buFont typeface="Arial"/>
              <a:buChar char="•"/>
            </a:pPr>
            <a:r>
              <a:rPr lang="en-US" sz="3131">
                <a:solidFill>
                  <a:srgbClr val="FFFFFF"/>
                </a:solidFill>
                <a:latin typeface="Muli"/>
                <a:ea typeface="Muli"/>
                <a:cs typeface="Muli"/>
                <a:sym typeface="Muli"/>
              </a:rPr>
              <a:t>Có thêm tính năng ước lượng chi phí, tăng tính thực tế cho ứng dụng.</a:t>
            </a:r>
          </a:p>
          <a:p>
            <a:pPr algn="just">
              <a:lnSpc>
                <a:spcPts val="4384"/>
              </a:lnSpc>
            </a:pPr>
          </a:p>
          <a:p>
            <a:pPr algn="just" marL="0" indent="0" lvl="0">
              <a:lnSpc>
                <a:spcPts val="4384"/>
              </a:lnSpc>
              <a:spcBef>
                <a:spcPct val="0"/>
              </a:spcBef>
            </a:pPr>
          </a:p>
        </p:txBody>
      </p:sp>
      <p:grpSp>
        <p:nvGrpSpPr>
          <p:cNvPr name="Group 192" id="192"/>
          <p:cNvGrpSpPr/>
          <p:nvPr/>
        </p:nvGrpSpPr>
        <p:grpSpPr>
          <a:xfrm rot="0">
            <a:off x="13695832" y="-59092"/>
            <a:ext cx="3189273" cy="6543739"/>
            <a:chOff x="0" y="0"/>
            <a:chExt cx="4252364" cy="8724985"/>
          </a:xfrm>
        </p:grpSpPr>
        <p:grpSp>
          <p:nvGrpSpPr>
            <p:cNvPr name="Group 193" id="193"/>
            <p:cNvGrpSpPr/>
            <p:nvPr/>
          </p:nvGrpSpPr>
          <p:grpSpPr>
            <a:xfrm rot="0">
              <a:off x="693030" y="3907822"/>
              <a:ext cx="259157" cy="922763"/>
              <a:chOff x="0" y="0"/>
              <a:chExt cx="39938" cy="142206"/>
            </a:xfrm>
          </p:grpSpPr>
          <p:sp>
            <p:nvSpPr>
              <p:cNvPr name="Freeform 194" id="19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5" id="195"/>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6" id="196"/>
            <p:cNvGrpSpPr/>
            <p:nvPr/>
          </p:nvGrpSpPr>
          <p:grpSpPr>
            <a:xfrm rot="0">
              <a:off x="693030" y="7167221"/>
              <a:ext cx="259157" cy="922763"/>
              <a:chOff x="0" y="0"/>
              <a:chExt cx="39938" cy="142206"/>
            </a:xfrm>
          </p:grpSpPr>
          <p:sp>
            <p:nvSpPr>
              <p:cNvPr name="Freeform 197" id="19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8" id="198"/>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9" id="199"/>
            <p:cNvGrpSpPr/>
            <p:nvPr/>
          </p:nvGrpSpPr>
          <p:grpSpPr>
            <a:xfrm rot="0">
              <a:off x="3363328" y="3907822"/>
              <a:ext cx="259157" cy="922763"/>
              <a:chOff x="0" y="0"/>
              <a:chExt cx="39938" cy="142206"/>
            </a:xfrm>
          </p:grpSpPr>
          <p:sp>
            <p:nvSpPr>
              <p:cNvPr name="Freeform 200" id="20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1" id="201"/>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2" id="202"/>
            <p:cNvGrpSpPr/>
            <p:nvPr/>
          </p:nvGrpSpPr>
          <p:grpSpPr>
            <a:xfrm rot="0">
              <a:off x="3363328" y="7167221"/>
              <a:ext cx="259157" cy="922763"/>
              <a:chOff x="0" y="0"/>
              <a:chExt cx="39938" cy="142206"/>
            </a:xfrm>
          </p:grpSpPr>
          <p:sp>
            <p:nvSpPr>
              <p:cNvPr name="Freeform 203" id="20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4" id="204"/>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5" id="205"/>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206" id="206"/>
            <p:cNvGrpSpPr/>
            <p:nvPr/>
          </p:nvGrpSpPr>
          <p:grpSpPr>
            <a:xfrm rot="-10800000">
              <a:off x="798715" y="3343189"/>
              <a:ext cx="2703356" cy="5381796"/>
              <a:chOff x="0" y="0"/>
              <a:chExt cx="544375" cy="1083733"/>
            </a:xfrm>
          </p:grpSpPr>
          <p:sp>
            <p:nvSpPr>
              <p:cNvPr name="Freeform 207" id="207"/>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208" id="208"/>
              <p:cNvSpPr txBox="true"/>
              <p:nvPr/>
            </p:nvSpPr>
            <p:spPr>
              <a:xfrm>
                <a:off x="0" y="-133350"/>
                <a:ext cx="544375" cy="1217083"/>
              </a:xfrm>
              <a:prstGeom prst="rect">
                <a:avLst/>
              </a:prstGeom>
            </p:spPr>
            <p:txBody>
              <a:bodyPr anchor="ctr" rtlCol="false" tIns="49831" lIns="49831" bIns="49831" rIns="49831"/>
              <a:lstStyle/>
              <a:p>
                <a:pPr algn="ctr">
                  <a:lnSpc>
                    <a:spcPts val="4419"/>
                  </a:lnSpc>
                </a:pPr>
              </a:p>
            </p:txBody>
          </p:sp>
        </p:grpSp>
        <p:grpSp>
          <p:nvGrpSpPr>
            <p:cNvPr name="Group 209" id="209"/>
            <p:cNvGrpSpPr/>
            <p:nvPr/>
          </p:nvGrpSpPr>
          <p:grpSpPr>
            <a:xfrm rot="-10800000">
              <a:off x="1259656" y="5884593"/>
              <a:ext cx="1781474" cy="1744101"/>
              <a:chOff x="0" y="0"/>
              <a:chExt cx="358736" cy="351210"/>
            </a:xfrm>
          </p:grpSpPr>
          <p:sp>
            <p:nvSpPr>
              <p:cNvPr name="Freeform 210" id="210"/>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211" id="211"/>
              <p:cNvSpPr txBox="true"/>
              <p:nvPr/>
            </p:nvSpPr>
            <p:spPr>
              <a:xfrm>
                <a:off x="0" y="-133350"/>
                <a:ext cx="358736" cy="484560"/>
              </a:xfrm>
              <a:prstGeom prst="rect">
                <a:avLst/>
              </a:prstGeom>
            </p:spPr>
            <p:txBody>
              <a:bodyPr anchor="ctr" rtlCol="false" tIns="49831" lIns="49831" bIns="49831" rIns="49831"/>
              <a:lstStyle/>
              <a:p>
                <a:pPr algn="ctr">
                  <a:lnSpc>
                    <a:spcPts val="4419"/>
                  </a:lnSpc>
                </a:pPr>
              </a:p>
            </p:txBody>
          </p:sp>
        </p:grpSp>
        <p:grpSp>
          <p:nvGrpSpPr>
            <p:cNvPr name="Group 212" id="212"/>
            <p:cNvGrpSpPr/>
            <p:nvPr/>
          </p:nvGrpSpPr>
          <p:grpSpPr>
            <a:xfrm rot="-10800000">
              <a:off x="910836" y="3567430"/>
              <a:ext cx="2479114" cy="1295618"/>
              <a:chOff x="0" y="0"/>
              <a:chExt cx="499220" cy="260899"/>
            </a:xfrm>
          </p:grpSpPr>
          <p:sp>
            <p:nvSpPr>
              <p:cNvPr name="Freeform 213" id="213"/>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214" id="214"/>
              <p:cNvSpPr txBox="true"/>
              <p:nvPr/>
            </p:nvSpPr>
            <p:spPr>
              <a:xfrm>
                <a:off x="0" y="-133350"/>
                <a:ext cx="499220" cy="394249"/>
              </a:xfrm>
              <a:prstGeom prst="rect">
                <a:avLst/>
              </a:prstGeom>
            </p:spPr>
            <p:txBody>
              <a:bodyPr anchor="ctr" rtlCol="false" tIns="49831" lIns="49831" bIns="49831" rIns="49831"/>
              <a:lstStyle/>
              <a:p>
                <a:pPr algn="ctr">
                  <a:lnSpc>
                    <a:spcPts val="4419"/>
                  </a:lnSpc>
                </a:pPr>
              </a:p>
            </p:txBody>
          </p:sp>
        </p:grpSp>
        <p:grpSp>
          <p:nvGrpSpPr>
            <p:cNvPr name="Group 215" id="215"/>
            <p:cNvGrpSpPr/>
            <p:nvPr/>
          </p:nvGrpSpPr>
          <p:grpSpPr>
            <a:xfrm rot="-10800000">
              <a:off x="2378372" y="3419182"/>
              <a:ext cx="824710" cy="99663"/>
              <a:chOff x="0" y="0"/>
              <a:chExt cx="166072" cy="20069"/>
            </a:xfrm>
          </p:grpSpPr>
          <p:sp>
            <p:nvSpPr>
              <p:cNvPr name="Freeform 216" id="21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7" id="217"/>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218" id="218"/>
            <p:cNvGrpSpPr/>
            <p:nvPr/>
          </p:nvGrpSpPr>
          <p:grpSpPr>
            <a:xfrm rot="-10800000">
              <a:off x="1097704" y="3419182"/>
              <a:ext cx="824710" cy="99663"/>
              <a:chOff x="0" y="0"/>
              <a:chExt cx="166072" cy="20069"/>
            </a:xfrm>
          </p:grpSpPr>
          <p:sp>
            <p:nvSpPr>
              <p:cNvPr name="Freeform 219" id="219"/>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0" id="220"/>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221" id="221"/>
            <p:cNvGrpSpPr/>
            <p:nvPr/>
          </p:nvGrpSpPr>
          <p:grpSpPr>
            <a:xfrm rot="-9870462">
              <a:off x="3355431" y="5280259"/>
              <a:ext cx="450227" cy="166499"/>
              <a:chOff x="0" y="0"/>
              <a:chExt cx="90662" cy="33528"/>
            </a:xfrm>
          </p:grpSpPr>
          <p:sp>
            <p:nvSpPr>
              <p:cNvPr name="Freeform 222" id="22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223" id="223"/>
              <p:cNvSpPr txBox="true"/>
              <p:nvPr/>
            </p:nvSpPr>
            <p:spPr>
              <a:xfrm>
                <a:off x="8500" y="-130207"/>
                <a:ext cx="73663" cy="160592"/>
              </a:xfrm>
              <a:prstGeom prst="rect">
                <a:avLst/>
              </a:prstGeom>
            </p:spPr>
            <p:txBody>
              <a:bodyPr anchor="ctr" rtlCol="false" tIns="49831" lIns="49831" bIns="49831" rIns="49831"/>
              <a:lstStyle/>
              <a:p>
                <a:pPr algn="ctr">
                  <a:lnSpc>
                    <a:spcPts val="4419"/>
                  </a:lnSpc>
                </a:pPr>
              </a:p>
            </p:txBody>
          </p:sp>
        </p:grpSp>
        <p:grpSp>
          <p:nvGrpSpPr>
            <p:cNvPr name="Group 224" id="224"/>
            <p:cNvGrpSpPr/>
            <p:nvPr/>
          </p:nvGrpSpPr>
          <p:grpSpPr>
            <a:xfrm rot="0">
              <a:off x="975170" y="5019733"/>
              <a:ext cx="2365175" cy="725067"/>
              <a:chOff x="0" y="0"/>
              <a:chExt cx="597833" cy="183271"/>
            </a:xfrm>
          </p:grpSpPr>
          <p:sp>
            <p:nvSpPr>
              <p:cNvPr name="Freeform 225" id="22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26" id="226"/>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nvGrpSpPr>
            <p:cNvPr name="Group 227" id="227"/>
            <p:cNvGrpSpPr/>
            <p:nvPr/>
          </p:nvGrpSpPr>
          <p:grpSpPr>
            <a:xfrm rot="0">
              <a:off x="939984" y="5573155"/>
              <a:ext cx="266384" cy="2452549"/>
              <a:chOff x="0" y="0"/>
              <a:chExt cx="39938" cy="367705"/>
            </a:xfrm>
          </p:grpSpPr>
          <p:sp>
            <p:nvSpPr>
              <p:cNvPr name="Freeform 228" id="22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29" id="229"/>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0" id="230"/>
            <p:cNvGrpSpPr/>
            <p:nvPr/>
          </p:nvGrpSpPr>
          <p:grpSpPr>
            <a:xfrm rot="0">
              <a:off x="3122196" y="5573155"/>
              <a:ext cx="266384" cy="2452549"/>
              <a:chOff x="0" y="0"/>
              <a:chExt cx="39938" cy="367705"/>
            </a:xfrm>
          </p:grpSpPr>
          <p:sp>
            <p:nvSpPr>
              <p:cNvPr name="Freeform 231" id="23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2" id="232"/>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3" id="233"/>
            <p:cNvGrpSpPr/>
            <p:nvPr/>
          </p:nvGrpSpPr>
          <p:grpSpPr>
            <a:xfrm rot="-10800000">
              <a:off x="975170" y="7761376"/>
              <a:ext cx="2365175" cy="725067"/>
              <a:chOff x="0" y="0"/>
              <a:chExt cx="597833" cy="183271"/>
            </a:xfrm>
          </p:grpSpPr>
          <p:sp>
            <p:nvSpPr>
              <p:cNvPr name="Freeform 234" id="23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35" id="235"/>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33350"/>
                <a:ext cx="544375" cy="1217083"/>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33350"/>
                <a:ext cx="358736" cy="484560"/>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33350"/>
                <a:ext cx="499220" cy="394249"/>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30207"/>
                <a:ext cx="73663" cy="160592"/>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199402" y="5108372"/>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1117336" y="264734"/>
            <a:ext cx="11215802" cy="9590730"/>
            <a:chOff x="0" y="0"/>
            <a:chExt cx="2953956" cy="2525954"/>
          </a:xfrm>
        </p:grpSpPr>
        <p:sp>
          <p:nvSpPr>
            <p:cNvPr name="Freeform 79" id="79"/>
            <p:cNvSpPr/>
            <p:nvPr/>
          </p:nvSpPr>
          <p:spPr>
            <a:xfrm flipH="false" flipV="false" rot="0">
              <a:off x="0" y="0"/>
              <a:ext cx="2953956" cy="2525954"/>
            </a:xfrm>
            <a:custGeom>
              <a:avLst/>
              <a:gdLst/>
              <a:ahLst/>
              <a:cxnLst/>
              <a:rect r="r" b="b" t="t" l="l"/>
              <a:pathLst>
                <a:path h="2525954" w="2953956">
                  <a:moveTo>
                    <a:pt x="0" y="0"/>
                  </a:moveTo>
                  <a:lnTo>
                    <a:pt x="2953956" y="0"/>
                  </a:lnTo>
                  <a:lnTo>
                    <a:pt x="2953956" y="2525954"/>
                  </a:lnTo>
                  <a:lnTo>
                    <a:pt x="0" y="2525954"/>
                  </a:lnTo>
                  <a:close/>
                </a:path>
              </a:pathLst>
            </a:custGeom>
            <a:solidFill>
              <a:srgbClr val="0B1541"/>
            </a:solidFill>
          </p:spPr>
        </p:sp>
        <p:sp>
          <p:nvSpPr>
            <p:cNvPr name="TextBox 80" id="80"/>
            <p:cNvSpPr txBox="true"/>
            <p:nvPr/>
          </p:nvSpPr>
          <p:spPr>
            <a:xfrm>
              <a:off x="0" y="-133350"/>
              <a:ext cx="2953956" cy="2659304"/>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807989" y="1406190"/>
            <a:ext cx="937546" cy="953143"/>
          </a:xfrm>
          <a:custGeom>
            <a:avLst/>
            <a:gdLst/>
            <a:ahLst/>
            <a:cxnLst/>
            <a:rect r="r" b="b" t="t" l="l"/>
            <a:pathLst>
              <a:path h="953143" w="937546">
                <a:moveTo>
                  <a:pt x="0" y="0"/>
                </a:moveTo>
                <a:lnTo>
                  <a:pt x="937545" y="0"/>
                </a:lnTo>
                <a:lnTo>
                  <a:pt x="937545"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5400000">
            <a:off x="3957792" y="5061438"/>
            <a:ext cx="12020550" cy="164123"/>
            <a:chOff x="0" y="0"/>
            <a:chExt cx="3165906" cy="43226"/>
          </a:xfrm>
        </p:grpSpPr>
        <p:sp>
          <p:nvSpPr>
            <p:cNvPr name="Freeform 83" id="8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4" id="8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5" id="85"/>
          <p:cNvGrpSpPr/>
          <p:nvPr/>
        </p:nvGrpSpPr>
        <p:grpSpPr>
          <a:xfrm rot="0">
            <a:off x="11708165" y="-1688700"/>
            <a:ext cx="70256" cy="13664400"/>
            <a:chOff x="0" y="0"/>
            <a:chExt cx="93675" cy="18219200"/>
          </a:xfrm>
        </p:grpSpPr>
        <p:grpSp>
          <p:nvGrpSpPr>
            <p:cNvPr name="Group 86" id="86"/>
            <p:cNvGrpSpPr/>
            <p:nvPr/>
          </p:nvGrpSpPr>
          <p:grpSpPr>
            <a:xfrm rot="-5400000">
              <a:off x="-1347162" y="16778362"/>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1347162" y="5207962"/>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5400000">
              <a:off x="-1347162" y="1347162"/>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5" id="95"/>
            <p:cNvGrpSpPr/>
            <p:nvPr/>
          </p:nvGrpSpPr>
          <p:grpSpPr>
            <a:xfrm rot="-5400000">
              <a:off x="-1347162" y="9062762"/>
              <a:ext cx="2788000" cy="93675"/>
              <a:chOff x="0" y="0"/>
              <a:chExt cx="547795" cy="18406"/>
            </a:xfrm>
          </p:grpSpPr>
          <p:sp>
            <p:nvSpPr>
              <p:cNvPr name="Freeform 96" id="9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7" id="9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98" id="98"/>
          <p:cNvGrpSpPr/>
          <p:nvPr/>
        </p:nvGrpSpPr>
        <p:grpSpPr>
          <a:xfrm rot="-5400000">
            <a:off x="8498960" y="5108372"/>
            <a:ext cx="13664400" cy="70256"/>
            <a:chOff x="0" y="0"/>
            <a:chExt cx="18219200" cy="93675"/>
          </a:xfrm>
        </p:grpSpPr>
        <p:grpSp>
          <p:nvGrpSpPr>
            <p:cNvPr name="Group 99" id="99"/>
            <p:cNvGrpSpPr/>
            <p:nvPr/>
          </p:nvGrpSpPr>
          <p:grpSpPr>
            <a:xfrm rot="0">
              <a:off x="0" y="0"/>
              <a:ext cx="2788000" cy="93675"/>
              <a:chOff x="0" y="0"/>
              <a:chExt cx="547795" cy="18406"/>
            </a:xfrm>
          </p:grpSpPr>
          <p:sp>
            <p:nvSpPr>
              <p:cNvPr name="Freeform 100" id="10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1" id="10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2" id="102"/>
            <p:cNvGrpSpPr/>
            <p:nvPr/>
          </p:nvGrpSpPr>
          <p:grpSpPr>
            <a:xfrm rot="0">
              <a:off x="11570400" y="0"/>
              <a:ext cx="2788000" cy="93675"/>
              <a:chOff x="0" y="0"/>
              <a:chExt cx="547795" cy="18406"/>
            </a:xfrm>
          </p:grpSpPr>
          <p:sp>
            <p:nvSpPr>
              <p:cNvPr name="Freeform 103" id="10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4" id="10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5" id="105"/>
            <p:cNvGrpSpPr/>
            <p:nvPr/>
          </p:nvGrpSpPr>
          <p:grpSpPr>
            <a:xfrm rot="0">
              <a:off x="3860800" y="0"/>
              <a:ext cx="2788000" cy="93675"/>
              <a:chOff x="0" y="0"/>
              <a:chExt cx="547795" cy="18406"/>
            </a:xfrm>
          </p:grpSpPr>
          <p:sp>
            <p:nvSpPr>
              <p:cNvPr name="Freeform 106" id="10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7" id="10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15431200" y="0"/>
              <a:ext cx="2788000" cy="93675"/>
              <a:chOff x="0" y="0"/>
              <a:chExt cx="547795" cy="18406"/>
            </a:xfrm>
          </p:grpSpPr>
          <p:sp>
            <p:nvSpPr>
              <p:cNvPr name="Freeform 109" id="10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0" id="110"/>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7715600" y="0"/>
              <a:ext cx="2788000" cy="93675"/>
              <a:chOff x="0" y="0"/>
              <a:chExt cx="547795" cy="18406"/>
            </a:xfrm>
          </p:grpSpPr>
          <p:sp>
            <p:nvSpPr>
              <p:cNvPr name="Freeform 112" id="1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3" id="113"/>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5400000">
            <a:off x="7508245" y="5061438"/>
            <a:ext cx="12020550" cy="164123"/>
            <a:chOff x="0" y="0"/>
            <a:chExt cx="3165906" cy="43226"/>
          </a:xfrm>
        </p:grpSpPr>
        <p:sp>
          <p:nvSpPr>
            <p:cNvPr name="Freeform 115" id="115"/>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6" id="116"/>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7" id="117"/>
          <p:cNvGrpSpPr/>
          <p:nvPr/>
        </p:nvGrpSpPr>
        <p:grpSpPr>
          <a:xfrm rot="-5400000">
            <a:off x="11140760" y="5061438"/>
            <a:ext cx="12020550" cy="164123"/>
            <a:chOff x="0" y="0"/>
            <a:chExt cx="3165906" cy="43226"/>
          </a:xfrm>
        </p:grpSpPr>
        <p:sp>
          <p:nvSpPr>
            <p:cNvPr name="Freeform 118" id="118"/>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9" id="119"/>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20" id="120"/>
          <p:cNvGrpSpPr/>
          <p:nvPr/>
        </p:nvGrpSpPr>
        <p:grpSpPr>
          <a:xfrm rot="-5400000">
            <a:off x="12388601" y="4214632"/>
            <a:ext cx="11215802" cy="1690933"/>
            <a:chOff x="0" y="0"/>
            <a:chExt cx="2953956" cy="445349"/>
          </a:xfrm>
        </p:grpSpPr>
        <p:sp>
          <p:nvSpPr>
            <p:cNvPr name="Freeform 121" id="121"/>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22" id="122"/>
            <p:cNvSpPr txBox="true"/>
            <p:nvPr/>
          </p:nvSpPr>
          <p:spPr>
            <a:xfrm>
              <a:off x="0" y="-133350"/>
              <a:ext cx="2953956" cy="578699"/>
            </a:xfrm>
            <a:prstGeom prst="rect">
              <a:avLst/>
            </a:prstGeom>
          </p:spPr>
          <p:txBody>
            <a:bodyPr anchor="ctr" rtlCol="false" tIns="50800" lIns="50800" bIns="50800" rIns="50800"/>
            <a:lstStyle/>
            <a:p>
              <a:pPr algn="ctr">
                <a:lnSpc>
                  <a:spcPts val="4420"/>
                </a:lnSpc>
              </a:pPr>
            </a:p>
          </p:txBody>
        </p:sp>
      </p:grpSp>
      <p:grpSp>
        <p:nvGrpSpPr>
          <p:cNvPr name="Group 123" id="123"/>
          <p:cNvGrpSpPr/>
          <p:nvPr/>
        </p:nvGrpSpPr>
        <p:grpSpPr>
          <a:xfrm rot="-2806566">
            <a:off x="9937607" y="3448325"/>
            <a:ext cx="1448064" cy="557572"/>
            <a:chOff x="0" y="0"/>
            <a:chExt cx="1930752" cy="743429"/>
          </a:xfrm>
        </p:grpSpPr>
        <p:grpSp>
          <p:nvGrpSpPr>
            <p:cNvPr name="Group 124" id="124"/>
            <p:cNvGrpSpPr/>
            <p:nvPr/>
          </p:nvGrpSpPr>
          <p:grpSpPr>
            <a:xfrm rot="0">
              <a:off x="0" y="0"/>
              <a:ext cx="1930752" cy="743429"/>
              <a:chOff x="0" y="0"/>
              <a:chExt cx="812800" cy="312966"/>
            </a:xfrm>
          </p:grpSpPr>
          <p:sp>
            <p:nvSpPr>
              <p:cNvPr name="Freeform 125" id="12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126" id="126"/>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0">
              <a:off x="635806" y="42144"/>
              <a:ext cx="659140" cy="659140"/>
              <a:chOff x="0" y="0"/>
              <a:chExt cx="812800" cy="812800"/>
            </a:xfrm>
          </p:grpSpPr>
          <p:sp>
            <p:nvSpPr>
              <p:cNvPr name="Freeform 128" id="1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9" id="129"/>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0">
            <a:off x="10112186" y="3008594"/>
            <a:ext cx="3191959" cy="6546144"/>
            <a:chOff x="0" y="0"/>
            <a:chExt cx="4255945" cy="8728192"/>
          </a:xfrm>
        </p:grpSpPr>
        <p:grpSp>
          <p:nvGrpSpPr>
            <p:cNvPr name="Group 131" id="131"/>
            <p:cNvGrpSpPr/>
            <p:nvPr/>
          </p:nvGrpSpPr>
          <p:grpSpPr>
            <a:xfrm rot="-3784">
              <a:off x="679385" y="4050077"/>
              <a:ext cx="259157" cy="922763"/>
              <a:chOff x="0" y="0"/>
              <a:chExt cx="39938" cy="142206"/>
            </a:xfrm>
          </p:grpSpPr>
          <p:sp>
            <p:nvSpPr>
              <p:cNvPr name="Freeform 132" id="13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3" id="133"/>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4" id="134"/>
            <p:cNvGrpSpPr/>
            <p:nvPr/>
          </p:nvGrpSpPr>
          <p:grpSpPr>
            <a:xfrm rot="-3784">
              <a:off x="3349682" y="4047138"/>
              <a:ext cx="259157" cy="922763"/>
              <a:chOff x="0" y="0"/>
              <a:chExt cx="39938" cy="142206"/>
            </a:xfrm>
          </p:grpSpPr>
          <p:sp>
            <p:nvSpPr>
              <p:cNvPr name="Freeform 135" id="13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6" id="136"/>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7" id="137"/>
            <p:cNvGrpSpPr/>
            <p:nvPr/>
          </p:nvGrpSpPr>
          <p:grpSpPr>
            <a:xfrm rot="-3784">
              <a:off x="682973" y="7309475"/>
              <a:ext cx="259157" cy="922763"/>
              <a:chOff x="0" y="0"/>
              <a:chExt cx="39938" cy="142206"/>
            </a:xfrm>
          </p:grpSpPr>
          <p:sp>
            <p:nvSpPr>
              <p:cNvPr name="Freeform 138" id="13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9" id="139"/>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40" id="140"/>
            <p:cNvGrpSpPr/>
            <p:nvPr/>
          </p:nvGrpSpPr>
          <p:grpSpPr>
            <a:xfrm rot="-3784">
              <a:off x="3353270" y="7306535"/>
              <a:ext cx="259157" cy="922763"/>
              <a:chOff x="0" y="0"/>
              <a:chExt cx="39938" cy="142206"/>
            </a:xfrm>
          </p:grpSpPr>
          <p:sp>
            <p:nvSpPr>
              <p:cNvPr name="Freeform 141" id="14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42" id="142"/>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43" id="143"/>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44" id="144"/>
            <p:cNvGrpSpPr/>
            <p:nvPr/>
          </p:nvGrpSpPr>
          <p:grpSpPr>
            <a:xfrm rot="-10796848">
              <a:off x="796765" y="3345158"/>
              <a:ext cx="2703356" cy="5381796"/>
              <a:chOff x="0" y="0"/>
              <a:chExt cx="544375" cy="1083733"/>
            </a:xfrm>
          </p:grpSpPr>
          <p:sp>
            <p:nvSpPr>
              <p:cNvPr name="Freeform 145" id="145"/>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46" id="146"/>
              <p:cNvSpPr txBox="true"/>
              <p:nvPr/>
            </p:nvSpPr>
            <p:spPr>
              <a:xfrm>
                <a:off x="0" y="-133350"/>
                <a:ext cx="544375" cy="1217083"/>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7" id="147"/>
            <p:cNvGrpSpPr/>
            <p:nvPr/>
          </p:nvGrpSpPr>
          <p:grpSpPr>
            <a:xfrm rot="-10796848">
              <a:off x="1257044" y="5886561"/>
              <a:ext cx="1781474" cy="1744101"/>
              <a:chOff x="0" y="0"/>
              <a:chExt cx="358736" cy="351210"/>
            </a:xfrm>
          </p:grpSpPr>
          <p:sp>
            <p:nvSpPr>
              <p:cNvPr name="Freeform 148" id="148"/>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49" id="149"/>
              <p:cNvSpPr txBox="true"/>
              <p:nvPr/>
            </p:nvSpPr>
            <p:spPr>
              <a:xfrm>
                <a:off x="0" y="-133350"/>
                <a:ext cx="358736" cy="484560"/>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0" id="150"/>
            <p:cNvGrpSpPr/>
            <p:nvPr/>
          </p:nvGrpSpPr>
          <p:grpSpPr>
            <a:xfrm rot="-10796848">
              <a:off x="910553" y="3569400"/>
              <a:ext cx="2479114" cy="1295618"/>
              <a:chOff x="0" y="0"/>
              <a:chExt cx="499220" cy="260899"/>
            </a:xfrm>
          </p:grpSpPr>
          <p:sp>
            <p:nvSpPr>
              <p:cNvPr name="Freeform 151" id="151"/>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52" id="152"/>
              <p:cNvSpPr txBox="true"/>
              <p:nvPr/>
            </p:nvSpPr>
            <p:spPr>
              <a:xfrm>
                <a:off x="0" y="-133350"/>
                <a:ext cx="499220" cy="394249"/>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3" id="153"/>
            <p:cNvGrpSpPr/>
            <p:nvPr/>
          </p:nvGrpSpPr>
          <p:grpSpPr>
            <a:xfrm rot="-10796848">
              <a:off x="2378773" y="3421739"/>
              <a:ext cx="824710" cy="99663"/>
              <a:chOff x="0" y="0"/>
              <a:chExt cx="166072" cy="20069"/>
            </a:xfrm>
          </p:grpSpPr>
          <p:sp>
            <p:nvSpPr>
              <p:cNvPr name="Freeform 154" id="15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5" id="155"/>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156" id="156"/>
            <p:cNvGrpSpPr/>
            <p:nvPr/>
          </p:nvGrpSpPr>
          <p:grpSpPr>
            <a:xfrm rot="-10796848">
              <a:off x="1098106" y="3420565"/>
              <a:ext cx="824710" cy="99663"/>
              <a:chOff x="0" y="0"/>
              <a:chExt cx="166072" cy="20069"/>
            </a:xfrm>
          </p:grpSpPr>
          <p:sp>
            <p:nvSpPr>
              <p:cNvPr name="Freeform 157" id="15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8" id="158"/>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159" id="159"/>
            <p:cNvGrpSpPr/>
            <p:nvPr/>
          </p:nvGrpSpPr>
          <p:grpSpPr>
            <a:xfrm rot="-9867310">
              <a:off x="3354094" y="5283539"/>
              <a:ext cx="450227" cy="166499"/>
              <a:chOff x="0" y="0"/>
              <a:chExt cx="90662" cy="33528"/>
            </a:xfrm>
          </p:grpSpPr>
          <p:sp>
            <p:nvSpPr>
              <p:cNvPr name="Freeform 160" id="16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1" id="161"/>
              <p:cNvSpPr txBox="true"/>
              <p:nvPr/>
            </p:nvSpPr>
            <p:spPr>
              <a:xfrm>
                <a:off x="8500" y="-130207"/>
                <a:ext cx="73663" cy="160592"/>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2" id="162"/>
            <p:cNvGrpSpPr/>
            <p:nvPr/>
          </p:nvGrpSpPr>
          <p:grpSpPr>
            <a:xfrm rot="9604850">
              <a:off x="471635" y="5296826"/>
              <a:ext cx="450227" cy="166499"/>
              <a:chOff x="0" y="0"/>
              <a:chExt cx="90662" cy="33528"/>
            </a:xfrm>
          </p:grpSpPr>
          <p:sp>
            <p:nvSpPr>
              <p:cNvPr name="Freeform 163" id="16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4" id="164"/>
              <p:cNvSpPr txBox="true"/>
              <p:nvPr/>
            </p:nvSpPr>
            <p:spPr>
              <a:xfrm>
                <a:off x="8500" y="-130207"/>
                <a:ext cx="73663" cy="160592"/>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5" id="165"/>
            <p:cNvGrpSpPr/>
            <p:nvPr/>
          </p:nvGrpSpPr>
          <p:grpSpPr>
            <a:xfrm rot="19984">
              <a:off x="966805" y="5032936"/>
              <a:ext cx="2365175" cy="725067"/>
              <a:chOff x="0" y="0"/>
              <a:chExt cx="597833" cy="183271"/>
            </a:xfrm>
          </p:grpSpPr>
          <p:sp>
            <p:nvSpPr>
              <p:cNvPr name="Freeform 166" id="16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67" id="167"/>
              <p:cNvSpPr txBox="true"/>
              <p:nvPr/>
            </p:nvSpPr>
            <p:spPr>
              <a:xfrm>
                <a:off x="127000" y="-133350"/>
                <a:ext cx="343833" cy="316621"/>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8" id="168"/>
            <p:cNvGrpSpPr/>
            <p:nvPr/>
          </p:nvGrpSpPr>
          <p:grpSpPr>
            <a:xfrm rot="19984">
              <a:off x="3105575" y="5592714"/>
              <a:ext cx="266384" cy="2452549"/>
              <a:chOff x="0" y="0"/>
              <a:chExt cx="39938" cy="367705"/>
            </a:xfrm>
          </p:grpSpPr>
          <p:sp>
            <p:nvSpPr>
              <p:cNvPr name="Freeform 169" id="16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0" id="170"/>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1" id="171"/>
            <p:cNvGrpSpPr/>
            <p:nvPr/>
          </p:nvGrpSpPr>
          <p:grpSpPr>
            <a:xfrm rot="19984">
              <a:off x="919234" y="5592714"/>
              <a:ext cx="266384" cy="2452549"/>
              <a:chOff x="0" y="0"/>
              <a:chExt cx="39938" cy="367705"/>
            </a:xfrm>
          </p:grpSpPr>
          <p:sp>
            <p:nvSpPr>
              <p:cNvPr name="Freeform 172" id="17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3" id="173"/>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4" id="174"/>
            <p:cNvGrpSpPr/>
            <p:nvPr/>
          </p:nvGrpSpPr>
          <p:grpSpPr>
            <a:xfrm rot="-10780015">
              <a:off x="950868" y="7774532"/>
              <a:ext cx="2365175" cy="725067"/>
              <a:chOff x="0" y="0"/>
              <a:chExt cx="597833" cy="183271"/>
            </a:xfrm>
          </p:grpSpPr>
          <p:sp>
            <p:nvSpPr>
              <p:cNvPr name="Freeform 175" id="17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76" id="176"/>
              <p:cNvSpPr txBox="true"/>
              <p:nvPr/>
            </p:nvSpPr>
            <p:spPr>
              <a:xfrm>
                <a:off x="127000" y="-133350"/>
                <a:ext cx="343833" cy="316621"/>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7" id="177"/>
          <p:cNvGrpSpPr/>
          <p:nvPr/>
        </p:nvGrpSpPr>
        <p:grpSpPr>
          <a:xfrm rot="-5400000">
            <a:off x="12366966" y="4476381"/>
            <a:ext cx="1448064" cy="557572"/>
            <a:chOff x="0" y="0"/>
            <a:chExt cx="812800" cy="312966"/>
          </a:xfrm>
        </p:grpSpPr>
        <p:sp>
          <p:nvSpPr>
            <p:cNvPr name="Freeform 178" id="178"/>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179" id="179"/>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0" id="180"/>
          <p:cNvGrpSpPr/>
          <p:nvPr/>
        </p:nvGrpSpPr>
        <p:grpSpPr>
          <a:xfrm rot="-5400000">
            <a:off x="12843820" y="4507989"/>
            <a:ext cx="494355" cy="494355"/>
            <a:chOff x="0" y="0"/>
            <a:chExt cx="812800" cy="812800"/>
          </a:xfrm>
        </p:grpSpPr>
        <p:sp>
          <p:nvSpPr>
            <p:cNvPr name="Freeform 181" id="1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2" id="182"/>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83" id="183"/>
          <p:cNvGrpSpPr/>
          <p:nvPr/>
        </p:nvGrpSpPr>
        <p:grpSpPr>
          <a:xfrm rot="10579451">
            <a:off x="11626550" y="2405178"/>
            <a:ext cx="1448064" cy="557572"/>
            <a:chOff x="0" y="0"/>
            <a:chExt cx="1930752" cy="743429"/>
          </a:xfrm>
        </p:grpSpPr>
        <p:grpSp>
          <p:nvGrpSpPr>
            <p:cNvPr name="Group 184" id="184"/>
            <p:cNvGrpSpPr/>
            <p:nvPr/>
          </p:nvGrpSpPr>
          <p:grpSpPr>
            <a:xfrm rot="0">
              <a:off x="0" y="0"/>
              <a:ext cx="1930752" cy="743429"/>
              <a:chOff x="0" y="0"/>
              <a:chExt cx="812800" cy="312966"/>
            </a:xfrm>
          </p:grpSpPr>
          <p:sp>
            <p:nvSpPr>
              <p:cNvPr name="Freeform 185" id="18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86" id="186"/>
              <p:cNvSpPr txBox="true"/>
              <p:nvPr/>
            </p:nvSpPr>
            <p:spPr>
              <a:xfrm>
                <a:off x="76200" y="-104009"/>
                <a:ext cx="660400" cy="387635"/>
              </a:xfrm>
              <a:prstGeom prst="rect">
                <a:avLst/>
              </a:prstGeom>
            </p:spPr>
            <p:txBody>
              <a:bodyPr anchor="ctr" rtlCol="false" tIns="50800" lIns="50800" bIns="50800" rIns="50800"/>
              <a:lstStyle/>
              <a:p>
                <a:pPr algn="ctr">
                  <a:lnSpc>
                    <a:spcPts val="4420"/>
                  </a:lnSpc>
                </a:pPr>
              </a:p>
            </p:txBody>
          </p:sp>
        </p:grpSp>
        <p:grpSp>
          <p:nvGrpSpPr>
            <p:cNvPr name="Group 187" id="187"/>
            <p:cNvGrpSpPr/>
            <p:nvPr/>
          </p:nvGrpSpPr>
          <p:grpSpPr>
            <a:xfrm rot="0">
              <a:off x="635806" y="42144"/>
              <a:ext cx="659140" cy="659140"/>
              <a:chOff x="0" y="0"/>
              <a:chExt cx="812800" cy="812800"/>
            </a:xfrm>
          </p:grpSpPr>
          <p:sp>
            <p:nvSpPr>
              <p:cNvPr name="Freeform 188" id="1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9" id="189"/>
              <p:cNvSpPr txBox="true"/>
              <p:nvPr/>
            </p:nvSpPr>
            <p:spPr>
              <a:xfrm>
                <a:off x="76200" y="-57150"/>
                <a:ext cx="660400" cy="793750"/>
              </a:xfrm>
              <a:prstGeom prst="rect">
                <a:avLst/>
              </a:prstGeom>
            </p:spPr>
            <p:txBody>
              <a:bodyPr anchor="ctr" rtlCol="false" tIns="50800" lIns="50800" bIns="50800" rIns="50800"/>
              <a:lstStyle/>
              <a:p>
                <a:pPr algn="ctr">
                  <a:lnSpc>
                    <a:spcPts val="4420"/>
                  </a:lnSpc>
                </a:pPr>
              </a:p>
            </p:txBody>
          </p:sp>
        </p:grpSp>
      </p:grpSp>
      <p:sp>
        <p:nvSpPr>
          <p:cNvPr name="TextBox 190" id="190"/>
          <p:cNvSpPr txBox="true"/>
          <p:nvPr/>
        </p:nvSpPr>
        <p:spPr>
          <a:xfrm rot="0">
            <a:off x="807989" y="2769688"/>
            <a:ext cx="5852958" cy="590549"/>
          </a:xfrm>
          <a:prstGeom prst="rect">
            <a:avLst/>
          </a:prstGeom>
        </p:spPr>
        <p:txBody>
          <a:bodyPr anchor="t" rtlCol="false" tIns="0" lIns="0" bIns="0" rIns="0">
            <a:spAutoFit/>
          </a:bodyPr>
          <a:lstStyle/>
          <a:p>
            <a:pPr algn="l" marL="0" indent="0" lvl="0">
              <a:lnSpc>
                <a:spcPts val="4499"/>
              </a:lnSpc>
              <a:spcBef>
                <a:spcPct val="0"/>
              </a:spcBef>
            </a:pPr>
            <a:r>
              <a:rPr lang="en-US" b="true" sz="4499" spc="89">
                <a:solidFill>
                  <a:srgbClr val="77D4F1"/>
                </a:solidFill>
                <a:latin typeface="Asap Bold"/>
                <a:ea typeface="Asap Bold"/>
                <a:cs typeface="Asap Bold"/>
                <a:sym typeface="Asap Bold"/>
              </a:rPr>
              <a:t>NHƯỢC ĐIỂM:</a:t>
            </a:r>
          </a:p>
        </p:txBody>
      </p:sp>
      <p:sp>
        <p:nvSpPr>
          <p:cNvPr name="TextBox 191" id="191"/>
          <p:cNvSpPr txBox="true"/>
          <p:nvPr/>
        </p:nvSpPr>
        <p:spPr>
          <a:xfrm rot="0">
            <a:off x="447962" y="3303088"/>
            <a:ext cx="8399818" cy="6607001"/>
          </a:xfrm>
          <a:prstGeom prst="rect">
            <a:avLst/>
          </a:prstGeom>
        </p:spPr>
        <p:txBody>
          <a:bodyPr anchor="t" rtlCol="false" tIns="0" lIns="0" bIns="0" rIns="0">
            <a:spAutoFit/>
          </a:bodyPr>
          <a:lstStyle/>
          <a:p>
            <a:pPr algn="just">
              <a:lnSpc>
                <a:spcPts val="4384"/>
              </a:lnSpc>
            </a:pPr>
          </a:p>
          <a:p>
            <a:pPr algn="just" marL="676163" indent="-338082" lvl="1">
              <a:lnSpc>
                <a:spcPts val="4384"/>
              </a:lnSpc>
              <a:buFont typeface="Arial"/>
              <a:buChar char="•"/>
            </a:pPr>
            <a:r>
              <a:rPr lang="en-US" sz="3131">
                <a:solidFill>
                  <a:srgbClr val="FFFFFF"/>
                </a:solidFill>
                <a:latin typeface="Muli"/>
                <a:ea typeface="Muli"/>
                <a:cs typeface="Muli"/>
                <a:sym typeface="Muli"/>
              </a:rPr>
              <a:t>Chưa xử lý được tình trạng giao thông thực tế (kẹt xe, đường cấm, v.v.).</a:t>
            </a:r>
          </a:p>
          <a:p>
            <a:pPr algn="just" marL="676163" indent="-338082" lvl="1">
              <a:lnSpc>
                <a:spcPts val="4384"/>
              </a:lnSpc>
              <a:buFont typeface="Arial"/>
              <a:buChar char="•"/>
            </a:pPr>
            <a:r>
              <a:rPr lang="en-US" sz="3131">
                <a:solidFill>
                  <a:srgbClr val="FFFFFF"/>
                </a:solidFill>
                <a:latin typeface="Muli"/>
                <a:ea typeface="Muli"/>
                <a:cs typeface="Muli"/>
                <a:sym typeface="Muli"/>
              </a:rPr>
              <a:t>Chư</a:t>
            </a:r>
            <a:r>
              <a:rPr lang="en-US" sz="3131">
                <a:solidFill>
                  <a:srgbClr val="FFFFFF"/>
                </a:solidFill>
                <a:latin typeface="Muli"/>
                <a:ea typeface="Muli"/>
                <a:cs typeface="Muli"/>
                <a:sym typeface="Muli"/>
              </a:rPr>
              <a:t>a tính toán thời gian di chuyển dựa trên tốc độ thực tế.</a:t>
            </a:r>
          </a:p>
          <a:p>
            <a:pPr algn="just" marL="676163" indent="-338082" lvl="1">
              <a:lnSpc>
                <a:spcPts val="4384"/>
              </a:lnSpc>
              <a:buFont typeface="Arial"/>
              <a:buChar char="•"/>
            </a:pPr>
            <a:r>
              <a:rPr lang="en-US" sz="3131">
                <a:solidFill>
                  <a:srgbClr val="FFFFFF"/>
                </a:solidFill>
                <a:latin typeface="Muli"/>
                <a:ea typeface="Muli"/>
                <a:cs typeface="Muli"/>
                <a:sym typeface="Muli"/>
              </a:rPr>
              <a:t>Chi</a:t>
            </a:r>
            <a:r>
              <a:rPr lang="en-US" sz="3131">
                <a:solidFill>
                  <a:srgbClr val="FFFFFF"/>
                </a:solidFill>
                <a:latin typeface="Muli"/>
                <a:ea typeface="Muli"/>
                <a:cs typeface="Muli"/>
                <a:sym typeface="Muli"/>
              </a:rPr>
              <a:t> phí tính toán mới chỉ dừng ở mức mô phỏng bằng Fuzzy Logic, chưa gắn với dữ liệu thực tế.</a:t>
            </a:r>
          </a:p>
          <a:p>
            <a:pPr algn="just" marL="676163" indent="-338082" lvl="1">
              <a:lnSpc>
                <a:spcPts val="4384"/>
              </a:lnSpc>
              <a:buFont typeface="Arial"/>
              <a:buChar char="•"/>
            </a:pPr>
            <a:r>
              <a:rPr lang="en-US" sz="3131">
                <a:solidFill>
                  <a:srgbClr val="FFFFFF"/>
                </a:solidFill>
                <a:latin typeface="Muli"/>
                <a:ea typeface="Muli"/>
                <a:cs typeface="Muli"/>
                <a:sym typeface="Muli"/>
              </a:rPr>
              <a:t>Giới hạn số lượng điểm (node) lựa chọn trong thử nghiệm (20 điểm).</a:t>
            </a:r>
          </a:p>
          <a:p>
            <a:pPr algn="just" marL="676163" indent="-338082" lvl="1">
              <a:lnSpc>
                <a:spcPts val="4384"/>
              </a:lnSpc>
              <a:spcBef>
                <a:spcPct val="0"/>
              </a:spcBef>
              <a:buFont typeface="Arial"/>
              <a:buChar char="•"/>
            </a:pPr>
            <a:r>
              <a:rPr lang="en-US" sz="3131">
                <a:solidFill>
                  <a:srgbClr val="FFFFFF"/>
                </a:solidFill>
                <a:latin typeface="Muli"/>
                <a:ea typeface="Muli"/>
                <a:cs typeface="Muli"/>
                <a:sym typeface="Muli"/>
              </a:rPr>
              <a:t>Giao diện còn lỗi </a:t>
            </a:r>
          </a:p>
          <a:p>
            <a:pPr algn="just" marL="0" indent="0" lvl="0">
              <a:lnSpc>
                <a:spcPts val="4384"/>
              </a:lnSpc>
              <a:spcBef>
                <a:spcPct val="0"/>
              </a:spcBef>
            </a:pPr>
          </a:p>
        </p:txBody>
      </p:sp>
      <p:grpSp>
        <p:nvGrpSpPr>
          <p:cNvPr name="Group 192" id="192"/>
          <p:cNvGrpSpPr/>
          <p:nvPr/>
        </p:nvGrpSpPr>
        <p:grpSpPr>
          <a:xfrm rot="0">
            <a:off x="13695832" y="-59092"/>
            <a:ext cx="3189273" cy="6543739"/>
            <a:chOff x="0" y="0"/>
            <a:chExt cx="4252364" cy="8724985"/>
          </a:xfrm>
        </p:grpSpPr>
        <p:grpSp>
          <p:nvGrpSpPr>
            <p:cNvPr name="Group 193" id="193"/>
            <p:cNvGrpSpPr/>
            <p:nvPr/>
          </p:nvGrpSpPr>
          <p:grpSpPr>
            <a:xfrm rot="0">
              <a:off x="693030" y="3907822"/>
              <a:ext cx="259157" cy="922763"/>
              <a:chOff x="0" y="0"/>
              <a:chExt cx="39938" cy="142206"/>
            </a:xfrm>
          </p:grpSpPr>
          <p:sp>
            <p:nvSpPr>
              <p:cNvPr name="Freeform 194" id="19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5" id="195"/>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6" id="196"/>
            <p:cNvGrpSpPr/>
            <p:nvPr/>
          </p:nvGrpSpPr>
          <p:grpSpPr>
            <a:xfrm rot="0">
              <a:off x="693030" y="7167221"/>
              <a:ext cx="259157" cy="922763"/>
              <a:chOff x="0" y="0"/>
              <a:chExt cx="39938" cy="142206"/>
            </a:xfrm>
          </p:grpSpPr>
          <p:sp>
            <p:nvSpPr>
              <p:cNvPr name="Freeform 197" id="19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8" id="198"/>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9" id="199"/>
            <p:cNvGrpSpPr/>
            <p:nvPr/>
          </p:nvGrpSpPr>
          <p:grpSpPr>
            <a:xfrm rot="0">
              <a:off x="3363328" y="3907822"/>
              <a:ext cx="259157" cy="922763"/>
              <a:chOff x="0" y="0"/>
              <a:chExt cx="39938" cy="142206"/>
            </a:xfrm>
          </p:grpSpPr>
          <p:sp>
            <p:nvSpPr>
              <p:cNvPr name="Freeform 200" id="20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1" id="201"/>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2" id="202"/>
            <p:cNvGrpSpPr/>
            <p:nvPr/>
          </p:nvGrpSpPr>
          <p:grpSpPr>
            <a:xfrm rot="0">
              <a:off x="3363328" y="7167221"/>
              <a:ext cx="259157" cy="922763"/>
              <a:chOff x="0" y="0"/>
              <a:chExt cx="39938" cy="142206"/>
            </a:xfrm>
          </p:grpSpPr>
          <p:sp>
            <p:nvSpPr>
              <p:cNvPr name="Freeform 203" id="20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4" id="204"/>
              <p:cNvSpPr txBox="true"/>
              <p:nvPr/>
            </p:nvSpPr>
            <p:spPr>
              <a:xfrm>
                <a:off x="0" y="-133350"/>
                <a:ext cx="39938" cy="275556"/>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5" id="205"/>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206" id="206"/>
            <p:cNvGrpSpPr/>
            <p:nvPr/>
          </p:nvGrpSpPr>
          <p:grpSpPr>
            <a:xfrm rot="-10800000">
              <a:off x="798715" y="3343189"/>
              <a:ext cx="2703356" cy="5381796"/>
              <a:chOff x="0" y="0"/>
              <a:chExt cx="544375" cy="1083733"/>
            </a:xfrm>
          </p:grpSpPr>
          <p:sp>
            <p:nvSpPr>
              <p:cNvPr name="Freeform 207" id="207"/>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208" id="208"/>
              <p:cNvSpPr txBox="true"/>
              <p:nvPr/>
            </p:nvSpPr>
            <p:spPr>
              <a:xfrm>
                <a:off x="0" y="-133350"/>
                <a:ext cx="544375" cy="1217083"/>
              </a:xfrm>
              <a:prstGeom prst="rect">
                <a:avLst/>
              </a:prstGeom>
            </p:spPr>
            <p:txBody>
              <a:bodyPr anchor="ctr" rtlCol="false" tIns="49831" lIns="49831" bIns="49831" rIns="49831"/>
              <a:lstStyle/>
              <a:p>
                <a:pPr algn="ctr">
                  <a:lnSpc>
                    <a:spcPts val="4419"/>
                  </a:lnSpc>
                </a:pPr>
              </a:p>
            </p:txBody>
          </p:sp>
        </p:grpSp>
        <p:grpSp>
          <p:nvGrpSpPr>
            <p:cNvPr name="Group 209" id="209"/>
            <p:cNvGrpSpPr/>
            <p:nvPr/>
          </p:nvGrpSpPr>
          <p:grpSpPr>
            <a:xfrm rot="-10800000">
              <a:off x="1259656" y="5884593"/>
              <a:ext cx="1781474" cy="1744101"/>
              <a:chOff x="0" y="0"/>
              <a:chExt cx="358736" cy="351210"/>
            </a:xfrm>
          </p:grpSpPr>
          <p:sp>
            <p:nvSpPr>
              <p:cNvPr name="Freeform 210" id="210"/>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211" id="211"/>
              <p:cNvSpPr txBox="true"/>
              <p:nvPr/>
            </p:nvSpPr>
            <p:spPr>
              <a:xfrm>
                <a:off x="0" y="-133350"/>
                <a:ext cx="358736" cy="484560"/>
              </a:xfrm>
              <a:prstGeom prst="rect">
                <a:avLst/>
              </a:prstGeom>
            </p:spPr>
            <p:txBody>
              <a:bodyPr anchor="ctr" rtlCol="false" tIns="49831" lIns="49831" bIns="49831" rIns="49831"/>
              <a:lstStyle/>
              <a:p>
                <a:pPr algn="ctr">
                  <a:lnSpc>
                    <a:spcPts val="4419"/>
                  </a:lnSpc>
                </a:pPr>
              </a:p>
            </p:txBody>
          </p:sp>
        </p:grpSp>
        <p:grpSp>
          <p:nvGrpSpPr>
            <p:cNvPr name="Group 212" id="212"/>
            <p:cNvGrpSpPr/>
            <p:nvPr/>
          </p:nvGrpSpPr>
          <p:grpSpPr>
            <a:xfrm rot="-10800000">
              <a:off x="910836" y="3567430"/>
              <a:ext cx="2479114" cy="1295618"/>
              <a:chOff x="0" y="0"/>
              <a:chExt cx="499220" cy="260899"/>
            </a:xfrm>
          </p:grpSpPr>
          <p:sp>
            <p:nvSpPr>
              <p:cNvPr name="Freeform 213" id="213"/>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214" id="214"/>
              <p:cNvSpPr txBox="true"/>
              <p:nvPr/>
            </p:nvSpPr>
            <p:spPr>
              <a:xfrm>
                <a:off x="0" y="-133350"/>
                <a:ext cx="499220" cy="394249"/>
              </a:xfrm>
              <a:prstGeom prst="rect">
                <a:avLst/>
              </a:prstGeom>
            </p:spPr>
            <p:txBody>
              <a:bodyPr anchor="ctr" rtlCol="false" tIns="49831" lIns="49831" bIns="49831" rIns="49831"/>
              <a:lstStyle/>
              <a:p>
                <a:pPr algn="ctr">
                  <a:lnSpc>
                    <a:spcPts val="4419"/>
                  </a:lnSpc>
                </a:pPr>
              </a:p>
            </p:txBody>
          </p:sp>
        </p:grpSp>
        <p:grpSp>
          <p:nvGrpSpPr>
            <p:cNvPr name="Group 215" id="215"/>
            <p:cNvGrpSpPr/>
            <p:nvPr/>
          </p:nvGrpSpPr>
          <p:grpSpPr>
            <a:xfrm rot="-10800000">
              <a:off x="2378372" y="3419182"/>
              <a:ext cx="824710" cy="99663"/>
              <a:chOff x="0" y="0"/>
              <a:chExt cx="166072" cy="20069"/>
            </a:xfrm>
          </p:grpSpPr>
          <p:sp>
            <p:nvSpPr>
              <p:cNvPr name="Freeform 216" id="21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7" id="217"/>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218" id="218"/>
            <p:cNvGrpSpPr/>
            <p:nvPr/>
          </p:nvGrpSpPr>
          <p:grpSpPr>
            <a:xfrm rot="-10800000">
              <a:off x="1097704" y="3419182"/>
              <a:ext cx="824710" cy="99663"/>
              <a:chOff x="0" y="0"/>
              <a:chExt cx="166072" cy="20069"/>
            </a:xfrm>
          </p:grpSpPr>
          <p:sp>
            <p:nvSpPr>
              <p:cNvPr name="Freeform 219" id="219"/>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0" id="220"/>
              <p:cNvSpPr txBox="true"/>
              <p:nvPr/>
            </p:nvSpPr>
            <p:spPr>
              <a:xfrm>
                <a:off x="0" y="-133350"/>
                <a:ext cx="166072" cy="153419"/>
              </a:xfrm>
              <a:prstGeom prst="rect">
                <a:avLst/>
              </a:prstGeom>
            </p:spPr>
            <p:txBody>
              <a:bodyPr anchor="ctr" rtlCol="false" tIns="49831" lIns="49831" bIns="49831" rIns="49831"/>
              <a:lstStyle/>
              <a:p>
                <a:pPr algn="ctr">
                  <a:lnSpc>
                    <a:spcPts val="4419"/>
                  </a:lnSpc>
                </a:pPr>
              </a:p>
            </p:txBody>
          </p:sp>
        </p:grpSp>
        <p:grpSp>
          <p:nvGrpSpPr>
            <p:cNvPr name="Group 221" id="221"/>
            <p:cNvGrpSpPr/>
            <p:nvPr/>
          </p:nvGrpSpPr>
          <p:grpSpPr>
            <a:xfrm rot="-9870462">
              <a:off x="3355431" y="5280259"/>
              <a:ext cx="450227" cy="166499"/>
              <a:chOff x="0" y="0"/>
              <a:chExt cx="90662" cy="33528"/>
            </a:xfrm>
          </p:grpSpPr>
          <p:sp>
            <p:nvSpPr>
              <p:cNvPr name="Freeform 222" id="22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223" id="223"/>
              <p:cNvSpPr txBox="true"/>
              <p:nvPr/>
            </p:nvSpPr>
            <p:spPr>
              <a:xfrm>
                <a:off x="8500" y="-130207"/>
                <a:ext cx="73663" cy="160592"/>
              </a:xfrm>
              <a:prstGeom prst="rect">
                <a:avLst/>
              </a:prstGeom>
            </p:spPr>
            <p:txBody>
              <a:bodyPr anchor="ctr" rtlCol="false" tIns="49831" lIns="49831" bIns="49831" rIns="49831"/>
              <a:lstStyle/>
              <a:p>
                <a:pPr algn="ctr">
                  <a:lnSpc>
                    <a:spcPts val="4419"/>
                  </a:lnSpc>
                </a:pPr>
              </a:p>
            </p:txBody>
          </p:sp>
        </p:grpSp>
        <p:grpSp>
          <p:nvGrpSpPr>
            <p:cNvPr name="Group 224" id="224"/>
            <p:cNvGrpSpPr/>
            <p:nvPr/>
          </p:nvGrpSpPr>
          <p:grpSpPr>
            <a:xfrm rot="0">
              <a:off x="975170" y="5019733"/>
              <a:ext cx="2365175" cy="725067"/>
              <a:chOff x="0" y="0"/>
              <a:chExt cx="597833" cy="183271"/>
            </a:xfrm>
          </p:grpSpPr>
          <p:sp>
            <p:nvSpPr>
              <p:cNvPr name="Freeform 225" id="225"/>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26" id="226"/>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nvGrpSpPr>
            <p:cNvPr name="Group 227" id="227"/>
            <p:cNvGrpSpPr/>
            <p:nvPr/>
          </p:nvGrpSpPr>
          <p:grpSpPr>
            <a:xfrm rot="0">
              <a:off x="939984" y="5573155"/>
              <a:ext cx="266384" cy="2452549"/>
              <a:chOff x="0" y="0"/>
              <a:chExt cx="39938" cy="367705"/>
            </a:xfrm>
          </p:grpSpPr>
          <p:sp>
            <p:nvSpPr>
              <p:cNvPr name="Freeform 228" id="22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29" id="229"/>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0" id="230"/>
            <p:cNvGrpSpPr/>
            <p:nvPr/>
          </p:nvGrpSpPr>
          <p:grpSpPr>
            <a:xfrm rot="0">
              <a:off x="3122196" y="5573155"/>
              <a:ext cx="266384" cy="2452549"/>
              <a:chOff x="0" y="0"/>
              <a:chExt cx="39938" cy="367705"/>
            </a:xfrm>
          </p:grpSpPr>
          <p:sp>
            <p:nvSpPr>
              <p:cNvPr name="Freeform 231" id="23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2" id="232"/>
              <p:cNvSpPr txBox="true"/>
              <p:nvPr/>
            </p:nvSpPr>
            <p:spPr>
              <a:xfrm>
                <a:off x="0" y="-133350"/>
                <a:ext cx="39938" cy="501055"/>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3" id="233"/>
            <p:cNvGrpSpPr/>
            <p:nvPr/>
          </p:nvGrpSpPr>
          <p:grpSpPr>
            <a:xfrm rot="-10800000">
              <a:off x="975170" y="7761376"/>
              <a:ext cx="2365175" cy="725067"/>
              <a:chOff x="0" y="0"/>
              <a:chExt cx="597833" cy="183271"/>
            </a:xfrm>
          </p:grpSpPr>
          <p:sp>
            <p:nvSpPr>
              <p:cNvPr name="Freeform 234" id="23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35" id="235"/>
              <p:cNvSpPr txBox="true"/>
              <p:nvPr/>
            </p:nvSpPr>
            <p:spPr>
              <a:xfrm>
                <a:off x="127000" y="-133350"/>
                <a:ext cx="343833" cy="316621"/>
              </a:xfrm>
              <a:prstGeom prst="rect">
                <a:avLst/>
              </a:prstGeom>
            </p:spPr>
            <p:txBody>
              <a:bodyPr anchor="ctr" rtlCol="false" tIns="66929" lIns="66929" bIns="66929" rIns="66929"/>
              <a:lstStyle/>
              <a:p>
                <a:pPr algn="ctr">
                  <a:lnSpc>
                    <a:spcPts val="4420"/>
                  </a:lnSpc>
                </a:pPr>
              </a:p>
            </p:txBody>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199402"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1556342" y="703740"/>
            <a:ext cx="11215802" cy="8712718"/>
            <a:chOff x="0" y="0"/>
            <a:chExt cx="2953956" cy="2294708"/>
          </a:xfrm>
        </p:grpSpPr>
        <p:sp>
          <p:nvSpPr>
            <p:cNvPr name="Freeform 19" id="19"/>
            <p:cNvSpPr/>
            <p:nvPr/>
          </p:nvSpPr>
          <p:spPr>
            <a:xfrm flipH="false" flipV="false" rot="0">
              <a:off x="0" y="0"/>
              <a:ext cx="2953956" cy="2294708"/>
            </a:xfrm>
            <a:custGeom>
              <a:avLst/>
              <a:gdLst/>
              <a:ahLst/>
              <a:cxnLst/>
              <a:rect r="r" b="b" t="t" l="l"/>
              <a:pathLst>
                <a:path h="2294708" w="2953956">
                  <a:moveTo>
                    <a:pt x="0" y="0"/>
                  </a:moveTo>
                  <a:lnTo>
                    <a:pt x="2953956" y="0"/>
                  </a:lnTo>
                  <a:lnTo>
                    <a:pt x="2953956" y="2294708"/>
                  </a:lnTo>
                  <a:lnTo>
                    <a:pt x="0" y="2294708"/>
                  </a:lnTo>
                  <a:close/>
                </a:path>
              </a:pathLst>
            </a:custGeom>
            <a:solidFill>
              <a:srgbClr val="0B1541"/>
            </a:solidFill>
          </p:spPr>
        </p:sp>
        <p:sp>
          <p:nvSpPr>
            <p:cNvPr name="TextBox 20" id="20"/>
            <p:cNvSpPr txBox="true"/>
            <p:nvPr/>
          </p:nvSpPr>
          <p:spPr>
            <a:xfrm>
              <a:off x="0" y="-133350"/>
              <a:ext cx="2953956" cy="2428058"/>
            </a:xfrm>
            <a:prstGeom prst="rect">
              <a:avLst/>
            </a:prstGeom>
          </p:spPr>
          <p:txBody>
            <a:bodyPr anchor="ctr" rtlCol="false" tIns="50800" lIns="50800" bIns="50800" rIns="50800"/>
            <a:lstStyle/>
            <a:p>
              <a:pPr algn="ctr">
                <a:lnSpc>
                  <a:spcPts val="4420"/>
                </a:lnSpc>
              </a:pPr>
            </a:p>
          </p:txBody>
        </p:sp>
      </p:grpSp>
      <p:sp>
        <p:nvSpPr>
          <p:cNvPr name="Freeform 21" id="21"/>
          <p:cNvSpPr/>
          <p:nvPr/>
        </p:nvSpPr>
        <p:spPr>
          <a:xfrm flipH="false" flipV="false" rot="0">
            <a:off x="559927" y="1516130"/>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6804918">
            <a:off x="10016538" y="1378742"/>
            <a:ext cx="8525773" cy="2802453"/>
          </a:xfrm>
          <a:custGeom>
            <a:avLst/>
            <a:gdLst/>
            <a:ahLst/>
            <a:cxnLst/>
            <a:rect r="r" b="b" t="t" l="l"/>
            <a:pathLst>
              <a:path h="2802453" w="8525773">
                <a:moveTo>
                  <a:pt x="0" y="0"/>
                </a:moveTo>
                <a:lnTo>
                  <a:pt x="8525773" y="0"/>
                </a:lnTo>
                <a:lnTo>
                  <a:pt x="8525773" y="2802454"/>
                </a:lnTo>
                <a:lnTo>
                  <a:pt x="0" y="2802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6804918">
            <a:off x="8906655" y="7266492"/>
            <a:ext cx="8525773" cy="2802453"/>
          </a:xfrm>
          <a:custGeom>
            <a:avLst/>
            <a:gdLst/>
            <a:ahLst/>
            <a:cxnLst/>
            <a:rect r="r" b="b" t="t" l="l"/>
            <a:pathLst>
              <a:path h="2802453" w="8525773">
                <a:moveTo>
                  <a:pt x="0" y="0"/>
                </a:moveTo>
                <a:lnTo>
                  <a:pt x="8525773" y="0"/>
                </a:lnTo>
                <a:lnTo>
                  <a:pt x="8525773" y="2802454"/>
                </a:lnTo>
                <a:lnTo>
                  <a:pt x="0" y="2802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24" id="24"/>
          <p:cNvPicPr>
            <a:picLocks noChangeAspect="true"/>
          </p:cNvPicPr>
          <p:nvPr/>
        </p:nvPicPr>
        <p:blipFill>
          <a:blip r:embed="rId6"/>
          <a:srcRect l="0" t="0" r="0" b="0"/>
          <a:stretch>
            <a:fillRect/>
          </a:stretch>
        </p:blipFill>
        <p:spPr>
          <a:xfrm flipH="false" flipV="false" rot="0">
            <a:off x="9144000" y="3212772"/>
            <a:ext cx="8470961" cy="5082577"/>
          </a:xfrm>
          <a:prstGeom prst="rect">
            <a:avLst/>
          </a:prstGeom>
        </p:spPr>
      </p:pic>
      <p:sp>
        <p:nvSpPr>
          <p:cNvPr name="TextBox 25" id="25"/>
          <p:cNvSpPr txBox="true"/>
          <p:nvPr/>
        </p:nvSpPr>
        <p:spPr>
          <a:xfrm rot="0">
            <a:off x="1966246" y="1753624"/>
            <a:ext cx="4293764" cy="554355"/>
          </a:xfrm>
          <a:prstGeom prst="rect">
            <a:avLst/>
          </a:prstGeom>
        </p:spPr>
        <p:txBody>
          <a:bodyPr anchor="t" rtlCol="false" tIns="0" lIns="0" bIns="0" rIns="0">
            <a:spAutoFit/>
          </a:bodyPr>
          <a:lstStyle/>
          <a:p>
            <a:pPr algn="l" marL="0" indent="0" lvl="0">
              <a:lnSpc>
                <a:spcPts val="4199"/>
              </a:lnSpc>
              <a:spcBef>
                <a:spcPct val="0"/>
              </a:spcBef>
            </a:pPr>
            <a:r>
              <a:rPr lang="en-US" b="true" sz="4199" spc="83">
                <a:solidFill>
                  <a:srgbClr val="F6BD33"/>
                </a:solidFill>
                <a:latin typeface="Asap Bold"/>
                <a:ea typeface="Asap Bold"/>
                <a:cs typeface="Asap Bold"/>
                <a:sym typeface="Asap Bold"/>
              </a:rPr>
              <a:t>KẾT LUẬN:</a:t>
            </a:r>
          </a:p>
        </p:txBody>
      </p:sp>
      <p:sp>
        <p:nvSpPr>
          <p:cNvPr name="TextBox 26" id="26"/>
          <p:cNvSpPr txBox="true"/>
          <p:nvPr/>
        </p:nvSpPr>
        <p:spPr>
          <a:xfrm rot="0">
            <a:off x="702129" y="2898881"/>
            <a:ext cx="7074187" cy="6063561"/>
          </a:xfrm>
          <a:prstGeom prst="rect">
            <a:avLst/>
          </a:prstGeom>
        </p:spPr>
        <p:txBody>
          <a:bodyPr anchor="t" rtlCol="false" tIns="0" lIns="0" bIns="0" rIns="0">
            <a:spAutoFit/>
          </a:bodyPr>
          <a:lstStyle/>
          <a:p>
            <a:pPr algn="just">
              <a:lnSpc>
                <a:spcPts val="4412"/>
              </a:lnSpc>
            </a:pPr>
          </a:p>
          <a:p>
            <a:pPr algn="just">
              <a:lnSpc>
                <a:spcPts val="4412"/>
              </a:lnSpc>
            </a:pPr>
            <a:r>
              <a:rPr lang="en-US" sz="3152">
                <a:solidFill>
                  <a:srgbClr val="FFFFFF"/>
                </a:solidFill>
                <a:latin typeface="Muli"/>
                <a:ea typeface="Muli"/>
                <a:cs typeface="Muli"/>
                <a:sym typeface="Muli"/>
              </a:rPr>
              <a:t>Ứng dụng đã mô phỏng cơ bản hệ thống gọi xe công nghệ với 20 điểm nút, cho phép chọn điểm đi/đến, tính và hiển thị tuyến đường ngắn nhất trên bản đồ, đồng thời ước lượng chi phí bằng Fuzzy Logic. Kết quả cho thấy chương trình đáp ứng yêu cầu đặt ra và có thể làm nền tảng để phát triển thành ứng dụng hoàn chỉnh hơn.</a:t>
            </a:r>
          </a:p>
          <a:p>
            <a:pPr algn="just">
              <a:lnSpc>
                <a:spcPts val="4412"/>
              </a:lnSpc>
            </a:pPr>
          </a:p>
        </p:txBody>
      </p:sp>
      <p:sp>
        <p:nvSpPr>
          <p:cNvPr name="Freeform 27" id="27"/>
          <p:cNvSpPr/>
          <p:nvPr/>
        </p:nvSpPr>
        <p:spPr>
          <a:xfrm flipH="false" flipV="false" rot="0">
            <a:off x="4657385" y="-329745"/>
            <a:ext cx="4014337" cy="4014337"/>
          </a:xfrm>
          <a:custGeom>
            <a:avLst/>
            <a:gdLst/>
            <a:ahLst/>
            <a:cxnLst/>
            <a:rect r="r" b="b" t="t" l="l"/>
            <a:pathLst>
              <a:path h="4014337" w="4014337">
                <a:moveTo>
                  <a:pt x="0" y="0"/>
                </a:moveTo>
                <a:lnTo>
                  <a:pt x="4014337" y="0"/>
                </a:lnTo>
                <a:lnTo>
                  <a:pt x="4014337" y="4014337"/>
                </a:lnTo>
                <a:lnTo>
                  <a:pt x="0" y="4014337"/>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sp>
        <p:nvSpPr>
          <p:cNvPr name="Freeform 2" id="2"/>
          <p:cNvSpPr/>
          <p:nvPr/>
        </p:nvSpPr>
        <p:spPr>
          <a:xfrm flipH="false" flipV="false" rot="0">
            <a:off x="559927" y="1947877"/>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8762" y="-1101865"/>
            <a:ext cx="11215802" cy="12323927"/>
            <a:chOff x="0" y="0"/>
            <a:chExt cx="2953956" cy="3245808"/>
          </a:xfrm>
        </p:grpSpPr>
        <p:sp>
          <p:nvSpPr>
            <p:cNvPr name="Freeform 4" id="4"/>
            <p:cNvSpPr/>
            <p:nvPr/>
          </p:nvSpPr>
          <p:spPr>
            <a:xfrm flipH="false" flipV="false" rot="0">
              <a:off x="0" y="0"/>
              <a:ext cx="2953956" cy="3245808"/>
            </a:xfrm>
            <a:custGeom>
              <a:avLst/>
              <a:gdLst/>
              <a:ahLst/>
              <a:cxnLst/>
              <a:rect r="r" b="b" t="t" l="l"/>
              <a:pathLst>
                <a:path h="3245808" w="2953956">
                  <a:moveTo>
                    <a:pt x="0" y="0"/>
                  </a:moveTo>
                  <a:lnTo>
                    <a:pt x="2953956" y="0"/>
                  </a:lnTo>
                  <a:lnTo>
                    <a:pt x="2953956" y="3245808"/>
                  </a:lnTo>
                  <a:lnTo>
                    <a:pt x="0" y="3245808"/>
                  </a:lnTo>
                  <a:close/>
                </a:path>
              </a:pathLst>
            </a:custGeom>
            <a:solidFill>
              <a:srgbClr val="0B1541"/>
            </a:solidFill>
          </p:spPr>
        </p:sp>
        <p:sp>
          <p:nvSpPr>
            <p:cNvPr name="TextBox 5" id="5"/>
            <p:cNvSpPr txBox="true"/>
            <p:nvPr/>
          </p:nvSpPr>
          <p:spPr>
            <a:xfrm>
              <a:off x="0" y="-133350"/>
              <a:ext cx="2953956" cy="3379158"/>
            </a:xfrm>
            <a:prstGeom prst="rect">
              <a:avLst/>
            </a:prstGeom>
          </p:spPr>
          <p:txBody>
            <a:bodyPr anchor="ctr" rtlCol="false" tIns="50800" lIns="50800" bIns="50800" rIns="50800"/>
            <a:lstStyle/>
            <a:p>
              <a:pPr algn="ctr">
                <a:lnSpc>
                  <a:spcPts val="4420"/>
                </a:lnSpc>
              </a:pPr>
            </a:p>
          </p:txBody>
        </p:sp>
      </p:grpSp>
      <p:sp>
        <p:nvSpPr>
          <p:cNvPr name="Freeform 6" id="6"/>
          <p:cNvSpPr/>
          <p:nvPr/>
        </p:nvSpPr>
        <p:spPr>
          <a:xfrm flipH="false" flipV="false" rot="0">
            <a:off x="653183" y="3466553"/>
            <a:ext cx="10026961" cy="4426914"/>
          </a:xfrm>
          <a:custGeom>
            <a:avLst/>
            <a:gdLst/>
            <a:ahLst/>
            <a:cxnLst/>
            <a:rect r="r" b="b" t="t" l="l"/>
            <a:pathLst>
              <a:path h="4426914" w="10026961">
                <a:moveTo>
                  <a:pt x="0" y="0"/>
                </a:moveTo>
                <a:lnTo>
                  <a:pt x="10026961" y="0"/>
                </a:lnTo>
                <a:lnTo>
                  <a:pt x="10026961" y="4426914"/>
                </a:lnTo>
                <a:lnTo>
                  <a:pt x="0" y="4426914"/>
                </a:lnTo>
                <a:lnTo>
                  <a:pt x="0" y="0"/>
                </a:lnTo>
                <a:close/>
              </a:path>
            </a:pathLst>
          </a:custGeom>
          <a:blipFill>
            <a:blip r:embed="rId4"/>
            <a:stretch>
              <a:fillRect l="0" t="0" r="0" b="0"/>
            </a:stretch>
          </a:blipFill>
        </p:spPr>
      </p:sp>
      <p:sp>
        <p:nvSpPr>
          <p:cNvPr name="TextBox 7" id="7"/>
          <p:cNvSpPr txBox="true"/>
          <p:nvPr/>
        </p:nvSpPr>
        <p:spPr>
          <a:xfrm rot="0">
            <a:off x="653183" y="2208231"/>
            <a:ext cx="5449482" cy="508635"/>
          </a:xfrm>
          <a:prstGeom prst="rect">
            <a:avLst/>
          </a:prstGeom>
        </p:spPr>
        <p:txBody>
          <a:bodyPr anchor="t" rtlCol="false" tIns="0" lIns="0" bIns="0" rIns="0">
            <a:spAutoFit/>
          </a:bodyPr>
          <a:lstStyle/>
          <a:p>
            <a:pPr algn="l" marL="0" indent="0" lvl="0">
              <a:lnSpc>
                <a:spcPts val="3899"/>
              </a:lnSpc>
              <a:spcBef>
                <a:spcPct val="0"/>
              </a:spcBef>
            </a:pPr>
            <a:r>
              <a:rPr lang="en-US" b="true" sz="3899" spc="77">
                <a:solidFill>
                  <a:srgbClr val="A87CDF"/>
                </a:solidFill>
                <a:latin typeface="Asap Bold"/>
                <a:ea typeface="Asap Bold"/>
                <a:cs typeface="Asap Bold"/>
                <a:sym typeface="Asap Bold"/>
              </a:rPr>
              <a:t>THƯ VIỆN </a:t>
            </a:r>
          </a:p>
        </p:txBody>
      </p:sp>
      <p:grpSp>
        <p:nvGrpSpPr>
          <p:cNvPr name="Group 8" id="8"/>
          <p:cNvGrpSpPr/>
          <p:nvPr/>
        </p:nvGrpSpPr>
        <p:grpSpPr>
          <a:xfrm rot="0">
            <a:off x="11847545" y="9055837"/>
            <a:ext cx="11545794" cy="2224962"/>
            <a:chOff x="0" y="0"/>
            <a:chExt cx="15394392" cy="2966616"/>
          </a:xfrm>
        </p:grpSpPr>
        <p:grpSp>
          <p:nvGrpSpPr>
            <p:cNvPr name="Group 9" id="9"/>
            <p:cNvGrpSpPr/>
            <p:nvPr/>
          </p:nvGrpSpPr>
          <p:grpSpPr>
            <a:xfrm rot="0">
              <a:off x="0" y="0"/>
              <a:ext cx="15394392" cy="2966616"/>
              <a:chOff x="0" y="0"/>
              <a:chExt cx="3040868" cy="585998"/>
            </a:xfrm>
          </p:grpSpPr>
          <p:sp>
            <p:nvSpPr>
              <p:cNvPr name="Freeform 10" id="10"/>
              <p:cNvSpPr/>
              <p:nvPr/>
            </p:nvSpPr>
            <p:spPr>
              <a:xfrm flipH="false" flipV="false" rot="0">
                <a:off x="0" y="0"/>
                <a:ext cx="3040867" cy="585998"/>
              </a:xfrm>
              <a:custGeom>
                <a:avLst/>
                <a:gdLst/>
                <a:ahLst/>
                <a:cxnLst/>
                <a:rect r="r" b="b" t="t" l="l"/>
                <a:pathLst>
                  <a:path h="585998" w="3040867">
                    <a:moveTo>
                      <a:pt x="0" y="0"/>
                    </a:moveTo>
                    <a:lnTo>
                      <a:pt x="3040867" y="0"/>
                    </a:lnTo>
                    <a:lnTo>
                      <a:pt x="3040867" y="585998"/>
                    </a:lnTo>
                    <a:lnTo>
                      <a:pt x="0" y="585998"/>
                    </a:lnTo>
                    <a:close/>
                  </a:path>
                </a:pathLst>
              </a:custGeom>
              <a:solidFill>
                <a:srgbClr val="6D738D"/>
              </a:solidFill>
            </p:spPr>
          </p:sp>
          <p:sp>
            <p:nvSpPr>
              <p:cNvPr name="TextBox 11" id="11"/>
              <p:cNvSpPr txBox="true"/>
              <p:nvPr/>
            </p:nvSpPr>
            <p:spPr>
              <a:xfrm>
                <a:off x="0" y="-133350"/>
                <a:ext cx="3040868" cy="719348"/>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8054100" y="937451"/>
              <a:ext cx="2788000" cy="102251"/>
              <a:chOff x="0" y="0"/>
              <a:chExt cx="547795" cy="20091"/>
            </a:xfrm>
          </p:grpSpPr>
          <p:sp>
            <p:nvSpPr>
              <p:cNvPr name="Freeform 13" id="13"/>
              <p:cNvSpPr/>
              <p:nvPr/>
            </p:nvSpPr>
            <p:spPr>
              <a:xfrm flipH="false" flipV="false" rot="0">
                <a:off x="0" y="0"/>
                <a:ext cx="547795" cy="20091"/>
              </a:xfrm>
              <a:custGeom>
                <a:avLst/>
                <a:gdLst/>
                <a:ahLst/>
                <a:cxnLst/>
                <a:rect r="r" b="b" t="t" l="l"/>
                <a:pathLst>
                  <a:path h="20091" w="547795">
                    <a:moveTo>
                      <a:pt x="0" y="0"/>
                    </a:moveTo>
                    <a:lnTo>
                      <a:pt x="547795" y="0"/>
                    </a:lnTo>
                    <a:lnTo>
                      <a:pt x="547795" y="20091"/>
                    </a:lnTo>
                    <a:lnTo>
                      <a:pt x="0" y="20091"/>
                    </a:lnTo>
                    <a:close/>
                  </a:path>
                </a:pathLst>
              </a:custGeom>
              <a:solidFill>
                <a:srgbClr val="FFFFFF"/>
              </a:solidFill>
            </p:spPr>
          </p:sp>
          <p:sp>
            <p:nvSpPr>
              <p:cNvPr name="TextBox 14" id="14"/>
              <p:cNvSpPr txBox="true"/>
              <p:nvPr/>
            </p:nvSpPr>
            <p:spPr>
              <a:xfrm>
                <a:off x="0" y="-133350"/>
                <a:ext cx="547795" cy="15344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344500" y="937451"/>
              <a:ext cx="2788000" cy="102251"/>
              <a:chOff x="0" y="0"/>
              <a:chExt cx="547795" cy="20091"/>
            </a:xfrm>
          </p:grpSpPr>
          <p:sp>
            <p:nvSpPr>
              <p:cNvPr name="Freeform 16" id="16"/>
              <p:cNvSpPr/>
              <p:nvPr/>
            </p:nvSpPr>
            <p:spPr>
              <a:xfrm flipH="false" flipV="false" rot="0">
                <a:off x="0" y="0"/>
                <a:ext cx="547795" cy="20091"/>
              </a:xfrm>
              <a:custGeom>
                <a:avLst/>
                <a:gdLst/>
                <a:ahLst/>
                <a:cxnLst/>
                <a:rect r="r" b="b" t="t" l="l"/>
                <a:pathLst>
                  <a:path h="20091" w="547795">
                    <a:moveTo>
                      <a:pt x="0" y="0"/>
                    </a:moveTo>
                    <a:lnTo>
                      <a:pt x="547795" y="0"/>
                    </a:lnTo>
                    <a:lnTo>
                      <a:pt x="547795" y="20091"/>
                    </a:lnTo>
                    <a:lnTo>
                      <a:pt x="0" y="20091"/>
                    </a:lnTo>
                    <a:close/>
                  </a:path>
                </a:pathLst>
              </a:custGeom>
              <a:solidFill>
                <a:srgbClr val="FFFFFF"/>
              </a:solidFill>
            </p:spPr>
          </p:sp>
          <p:sp>
            <p:nvSpPr>
              <p:cNvPr name="TextBox 17" id="17"/>
              <p:cNvSpPr txBox="true"/>
              <p:nvPr/>
            </p:nvSpPr>
            <p:spPr>
              <a:xfrm>
                <a:off x="0" y="-133350"/>
                <a:ext cx="547795" cy="153441"/>
              </a:xfrm>
              <a:prstGeom prst="rect">
                <a:avLst/>
              </a:prstGeom>
            </p:spPr>
            <p:txBody>
              <a:bodyPr anchor="ctr" rtlCol="false" tIns="50800" lIns="50800" bIns="50800" rIns="50800"/>
              <a:lstStyle/>
              <a:p>
                <a:pPr algn="ctr">
                  <a:lnSpc>
                    <a:spcPts val="4420"/>
                  </a:lnSpc>
                </a:pPr>
              </a:p>
            </p:txBody>
          </p:sp>
        </p:grpSp>
        <p:grpSp>
          <p:nvGrpSpPr>
            <p:cNvPr name="Group 18" id="18"/>
            <p:cNvGrpSpPr/>
            <p:nvPr/>
          </p:nvGrpSpPr>
          <p:grpSpPr>
            <a:xfrm rot="0">
              <a:off x="11908900" y="937451"/>
              <a:ext cx="2788000" cy="102251"/>
              <a:chOff x="0" y="0"/>
              <a:chExt cx="547795" cy="20091"/>
            </a:xfrm>
          </p:grpSpPr>
          <p:sp>
            <p:nvSpPr>
              <p:cNvPr name="Freeform 19" id="19"/>
              <p:cNvSpPr/>
              <p:nvPr/>
            </p:nvSpPr>
            <p:spPr>
              <a:xfrm flipH="false" flipV="false" rot="0">
                <a:off x="0" y="0"/>
                <a:ext cx="547795" cy="20091"/>
              </a:xfrm>
              <a:custGeom>
                <a:avLst/>
                <a:gdLst/>
                <a:ahLst/>
                <a:cxnLst/>
                <a:rect r="r" b="b" t="t" l="l"/>
                <a:pathLst>
                  <a:path h="20091" w="547795">
                    <a:moveTo>
                      <a:pt x="0" y="0"/>
                    </a:moveTo>
                    <a:lnTo>
                      <a:pt x="547795" y="0"/>
                    </a:lnTo>
                    <a:lnTo>
                      <a:pt x="547795" y="20091"/>
                    </a:lnTo>
                    <a:lnTo>
                      <a:pt x="0" y="20091"/>
                    </a:lnTo>
                    <a:close/>
                  </a:path>
                </a:pathLst>
              </a:custGeom>
              <a:solidFill>
                <a:srgbClr val="FFFFFF"/>
              </a:solidFill>
            </p:spPr>
          </p:sp>
          <p:sp>
            <p:nvSpPr>
              <p:cNvPr name="TextBox 20" id="20"/>
              <p:cNvSpPr txBox="true"/>
              <p:nvPr/>
            </p:nvSpPr>
            <p:spPr>
              <a:xfrm>
                <a:off x="0" y="-133350"/>
                <a:ext cx="547795" cy="153441"/>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0">
              <a:off x="4199300" y="937451"/>
              <a:ext cx="2788000" cy="102251"/>
              <a:chOff x="0" y="0"/>
              <a:chExt cx="547795" cy="20091"/>
            </a:xfrm>
          </p:grpSpPr>
          <p:sp>
            <p:nvSpPr>
              <p:cNvPr name="Freeform 22" id="22"/>
              <p:cNvSpPr/>
              <p:nvPr/>
            </p:nvSpPr>
            <p:spPr>
              <a:xfrm flipH="false" flipV="false" rot="0">
                <a:off x="0" y="0"/>
                <a:ext cx="547795" cy="20091"/>
              </a:xfrm>
              <a:custGeom>
                <a:avLst/>
                <a:gdLst/>
                <a:ahLst/>
                <a:cxnLst/>
                <a:rect r="r" b="b" t="t" l="l"/>
                <a:pathLst>
                  <a:path h="20091" w="547795">
                    <a:moveTo>
                      <a:pt x="0" y="0"/>
                    </a:moveTo>
                    <a:lnTo>
                      <a:pt x="547795" y="0"/>
                    </a:lnTo>
                    <a:lnTo>
                      <a:pt x="547795" y="20091"/>
                    </a:lnTo>
                    <a:lnTo>
                      <a:pt x="0" y="20091"/>
                    </a:lnTo>
                    <a:close/>
                  </a:path>
                </a:pathLst>
              </a:custGeom>
              <a:solidFill>
                <a:srgbClr val="FFFFFF"/>
              </a:solidFill>
            </p:spPr>
          </p:sp>
          <p:sp>
            <p:nvSpPr>
              <p:cNvPr name="TextBox 23" id="23"/>
              <p:cNvSpPr txBox="true"/>
              <p:nvPr/>
            </p:nvSpPr>
            <p:spPr>
              <a:xfrm>
                <a:off x="0" y="-133350"/>
                <a:ext cx="547795" cy="153441"/>
              </a:xfrm>
              <a:prstGeom prst="rect">
                <a:avLst/>
              </a:prstGeom>
            </p:spPr>
            <p:txBody>
              <a:bodyPr anchor="ctr" rtlCol="false" tIns="50800" lIns="50800" bIns="50800" rIns="50800"/>
              <a:lstStyle/>
              <a:p>
                <a:pPr algn="ctr">
                  <a:lnSpc>
                    <a:spcPts val="4420"/>
                  </a:lnSpc>
                </a:pPr>
              </a:p>
            </p:txBody>
          </p:sp>
        </p:grpSp>
      </p:grpSp>
      <p:sp>
        <p:nvSpPr>
          <p:cNvPr name="Freeform 24" id="24"/>
          <p:cNvSpPr/>
          <p:nvPr/>
        </p:nvSpPr>
        <p:spPr>
          <a:xfrm flipH="true" flipV="false" rot="78496">
            <a:off x="12719564" y="3838743"/>
            <a:ext cx="5500619" cy="6003404"/>
          </a:xfrm>
          <a:custGeom>
            <a:avLst/>
            <a:gdLst/>
            <a:ahLst/>
            <a:cxnLst/>
            <a:rect r="r" b="b" t="t" l="l"/>
            <a:pathLst>
              <a:path h="6003404" w="5500619">
                <a:moveTo>
                  <a:pt x="5500619" y="0"/>
                </a:moveTo>
                <a:lnTo>
                  <a:pt x="0" y="0"/>
                </a:lnTo>
                <a:lnTo>
                  <a:pt x="0" y="6003405"/>
                </a:lnTo>
                <a:lnTo>
                  <a:pt x="5500619" y="6003405"/>
                </a:lnTo>
                <a:lnTo>
                  <a:pt x="5500619"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678065" y="825462"/>
            <a:ext cx="11215802" cy="8469273"/>
            <a:chOff x="0" y="0"/>
            <a:chExt cx="2953956" cy="2230590"/>
          </a:xfrm>
        </p:grpSpPr>
        <p:sp>
          <p:nvSpPr>
            <p:cNvPr name="Freeform 3" id="3"/>
            <p:cNvSpPr/>
            <p:nvPr/>
          </p:nvSpPr>
          <p:spPr>
            <a:xfrm flipH="false" flipV="false" rot="0">
              <a:off x="0" y="0"/>
              <a:ext cx="2953956" cy="2230590"/>
            </a:xfrm>
            <a:custGeom>
              <a:avLst/>
              <a:gdLst/>
              <a:ahLst/>
              <a:cxnLst/>
              <a:rect r="r" b="b" t="t" l="l"/>
              <a:pathLst>
                <a:path h="2230590" w="2953956">
                  <a:moveTo>
                    <a:pt x="0" y="0"/>
                  </a:moveTo>
                  <a:lnTo>
                    <a:pt x="2953956" y="0"/>
                  </a:lnTo>
                  <a:lnTo>
                    <a:pt x="2953956" y="2230590"/>
                  </a:lnTo>
                  <a:lnTo>
                    <a:pt x="0" y="2230590"/>
                  </a:lnTo>
                  <a:close/>
                </a:path>
              </a:pathLst>
            </a:custGeom>
            <a:solidFill>
              <a:srgbClr val="0B1541"/>
            </a:solidFill>
          </p:spPr>
        </p:sp>
        <p:sp>
          <p:nvSpPr>
            <p:cNvPr name="TextBox 4" id="4"/>
            <p:cNvSpPr txBox="true"/>
            <p:nvPr/>
          </p:nvSpPr>
          <p:spPr>
            <a:xfrm>
              <a:off x="0" y="-133350"/>
              <a:ext cx="2953956" cy="2363940"/>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428732" y="1820549"/>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594585" y="1028700"/>
            <a:ext cx="9084592" cy="8886328"/>
          </a:xfrm>
          <a:custGeom>
            <a:avLst/>
            <a:gdLst/>
            <a:ahLst/>
            <a:cxnLst/>
            <a:rect r="r" b="b" t="t" l="l"/>
            <a:pathLst>
              <a:path h="8886328" w="9084592">
                <a:moveTo>
                  <a:pt x="0" y="0"/>
                </a:moveTo>
                <a:lnTo>
                  <a:pt x="9084593" y="0"/>
                </a:lnTo>
                <a:lnTo>
                  <a:pt x="9084593" y="8886328"/>
                </a:lnTo>
                <a:lnTo>
                  <a:pt x="0" y="8886328"/>
                </a:lnTo>
                <a:lnTo>
                  <a:pt x="0" y="0"/>
                </a:lnTo>
                <a:close/>
              </a:path>
            </a:pathLst>
          </a:custGeom>
          <a:blipFill>
            <a:blip r:embed="rId4"/>
            <a:stretch>
              <a:fillRect l="0" t="0" r="-8054" b="0"/>
            </a:stretch>
          </a:blipFill>
        </p:spPr>
      </p:sp>
      <p:sp>
        <p:nvSpPr>
          <p:cNvPr name="Freeform 7" id="7"/>
          <p:cNvSpPr/>
          <p:nvPr/>
        </p:nvSpPr>
        <p:spPr>
          <a:xfrm flipH="false" flipV="false" rot="0">
            <a:off x="559927" y="4084860"/>
            <a:ext cx="6615793" cy="5830168"/>
          </a:xfrm>
          <a:custGeom>
            <a:avLst/>
            <a:gdLst/>
            <a:ahLst/>
            <a:cxnLst/>
            <a:rect r="r" b="b" t="t" l="l"/>
            <a:pathLst>
              <a:path h="5830168" w="6615793">
                <a:moveTo>
                  <a:pt x="0" y="0"/>
                </a:moveTo>
                <a:lnTo>
                  <a:pt x="6615793" y="0"/>
                </a:lnTo>
                <a:lnTo>
                  <a:pt x="6615793" y="5830168"/>
                </a:lnTo>
                <a:lnTo>
                  <a:pt x="0" y="5830168"/>
                </a:lnTo>
                <a:lnTo>
                  <a:pt x="0" y="0"/>
                </a:lnTo>
                <a:close/>
              </a:path>
            </a:pathLst>
          </a:custGeom>
          <a:blipFill>
            <a:blip r:embed="rId5"/>
            <a:stretch>
              <a:fillRect l="0" t="0" r="0" b="0"/>
            </a:stretch>
          </a:blipFill>
        </p:spPr>
      </p:sp>
      <p:sp>
        <p:nvSpPr>
          <p:cNvPr name="TextBox 8" id="8"/>
          <p:cNvSpPr txBox="true"/>
          <p:nvPr/>
        </p:nvSpPr>
        <p:spPr>
          <a:xfrm rot="0">
            <a:off x="1497473" y="2058043"/>
            <a:ext cx="6441673" cy="554355"/>
          </a:xfrm>
          <a:prstGeom prst="rect">
            <a:avLst/>
          </a:prstGeom>
        </p:spPr>
        <p:txBody>
          <a:bodyPr anchor="t" rtlCol="false" tIns="0" lIns="0" bIns="0" rIns="0">
            <a:spAutoFit/>
          </a:bodyPr>
          <a:lstStyle/>
          <a:p>
            <a:pPr algn="l" marL="0" indent="0" lvl="0">
              <a:lnSpc>
                <a:spcPts val="4199"/>
              </a:lnSpc>
              <a:spcBef>
                <a:spcPct val="0"/>
              </a:spcBef>
            </a:pPr>
            <a:r>
              <a:rPr lang="en-US" b="true" sz="4199" spc="83">
                <a:solidFill>
                  <a:srgbClr val="F6BD33"/>
                </a:solidFill>
                <a:latin typeface="Asap Bold"/>
                <a:ea typeface="Asap Bold"/>
                <a:cs typeface="Asap Bold"/>
                <a:sym typeface="Asap Bold"/>
              </a:rPr>
              <a:t>LẤY NGÀY GIỜ VIỆT NAM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DAGwr_yo3_I</dc:identifier>
  <dcterms:modified xsi:type="dcterms:W3CDTF">2011-08-01T06:04:30Z</dcterms:modified>
  <cp:revision>1</cp:revision>
  <dc:title>ZOZI</dc:title>
</cp:coreProperties>
</file>